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2.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tags/tag3.xml" ContentType="application/vnd.openxmlformats-officedocument.presentationml.tags+xml"/>
  <Override PartName="/ppt/notesSlides/notesSlide19.xml" ContentType="application/vnd.openxmlformats-officedocument.presentationml.notesSlide+xml"/>
  <Override PartName="/ppt/tags/tag4.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drawings/drawing1.xml" ContentType="application/vnd.openxmlformats-officedocument.drawingml.chartshapes+xml"/>
  <Override PartName="/ppt/notesSlides/notesSlide3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4"/>
    <p:sldMasterId id="2147483720" r:id="rId5"/>
  </p:sldMasterIdLst>
  <p:notesMasterIdLst>
    <p:notesMasterId r:id="rId54"/>
  </p:notesMasterIdLst>
  <p:sldIdLst>
    <p:sldId id="319" r:id="rId6"/>
    <p:sldId id="278" r:id="rId7"/>
    <p:sldId id="303" r:id="rId8"/>
    <p:sldId id="315" r:id="rId9"/>
    <p:sldId id="316" r:id="rId10"/>
    <p:sldId id="262" r:id="rId11"/>
    <p:sldId id="267" r:id="rId12"/>
    <p:sldId id="292" r:id="rId13"/>
    <p:sldId id="296" r:id="rId14"/>
    <p:sldId id="295" r:id="rId15"/>
    <p:sldId id="299" r:id="rId16"/>
    <p:sldId id="298" r:id="rId17"/>
    <p:sldId id="300" r:id="rId18"/>
    <p:sldId id="301" r:id="rId19"/>
    <p:sldId id="302" r:id="rId20"/>
    <p:sldId id="280" r:id="rId21"/>
    <p:sldId id="263" r:id="rId22"/>
    <p:sldId id="318" r:id="rId23"/>
    <p:sldId id="273" r:id="rId24"/>
    <p:sldId id="277" r:id="rId25"/>
    <p:sldId id="266" r:id="rId26"/>
    <p:sldId id="261" r:id="rId27"/>
    <p:sldId id="308" r:id="rId28"/>
    <p:sldId id="274" r:id="rId29"/>
    <p:sldId id="264" r:id="rId30"/>
    <p:sldId id="293" r:id="rId31"/>
    <p:sldId id="294" r:id="rId32"/>
    <p:sldId id="306" r:id="rId33"/>
    <p:sldId id="285" r:id="rId34"/>
    <p:sldId id="286" r:id="rId35"/>
    <p:sldId id="322" r:id="rId36"/>
    <p:sldId id="324" r:id="rId37"/>
    <p:sldId id="323" r:id="rId38"/>
    <p:sldId id="325" r:id="rId39"/>
    <p:sldId id="326" r:id="rId40"/>
    <p:sldId id="327" r:id="rId41"/>
    <p:sldId id="328" r:id="rId42"/>
    <p:sldId id="291" r:id="rId43"/>
    <p:sldId id="283" r:id="rId44"/>
    <p:sldId id="329" r:id="rId45"/>
    <p:sldId id="305" r:id="rId46"/>
    <p:sldId id="275" r:id="rId47"/>
    <p:sldId id="311" r:id="rId48"/>
    <p:sldId id="310" r:id="rId49"/>
    <p:sldId id="312" r:id="rId50"/>
    <p:sldId id="307" r:id="rId51"/>
    <p:sldId id="304" r:id="rId52"/>
    <p:sldId id="276" r:id="rId5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Zachary Tzavelis" initials="ZT" lastIdx="1" clrIdx="0">
    <p:extLst>
      <p:ext uri="{19B8F6BF-5375-455C-9EA6-DF929625EA0E}">
        <p15:presenceInfo xmlns:p15="http://schemas.microsoft.com/office/powerpoint/2012/main" userId="S::tzaveli2@cooper.edu::a169f786-926e-400c-b578-c28f0f01b55d"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683C6"/>
    <a:srgbClr val="141618"/>
    <a:srgbClr val="D62728"/>
    <a:srgbClr val="2CA02C"/>
    <a:srgbClr val="7AF312"/>
    <a:srgbClr val="89FC19"/>
    <a:srgbClr val="3EC034"/>
    <a:srgbClr val="34406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91A0ECB-3433-4B21-9483-F8EB1A0CEF16}" v="2012" dt="2020-09-28T14:57:33.54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494" autoAdjust="0"/>
    <p:restoredTop sz="95847" autoAdjust="0"/>
  </p:normalViewPr>
  <p:slideViewPr>
    <p:cSldViewPr snapToGrid="0">
      <p:cViewPr varScale="1">
        <p:scale>
          <a:sx n="82" d="100"/>
          <a:sy n="82" d="100"/>
        </p:scale>
        <p:origin x="878" y="58"/>
      </p:cViewPr>
      <p:guideLst/>
    </p:cSldViewPr>
  </p:slideViewPr>
  <p:notesTextViewPr>
    <p:cViewPr>
      <p:scale>
        <a:sx n="75" d="100"/>
        <a:sy n="75"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commentAuthors" Target="commentAuthor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theme" Target="theme/theme1.xml"/><Relationship Id="rId5" Type="http://schemas.openxmlformats.org/officeDocument/2006/relationships/slideMaster" Target="slideMasters/slideMaster2.xml"/><Relationship Id="rId61" Type="http://schemas.microsoft.com/office/2015/10/relationships/revisionInfo" Target="revisionInfo.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presProps" Target="presProps.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tableStyles" Target="tableStyles.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viewProps" Target="viewProps.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Zachary Tzavelis" userId="a169f786-926e-400c-b578-c28f0f01b55d" providerId="ADAL" clId="{AC538645-C8F1-449E-929F-6C629B14730B}"/>
    <pc:docChg chg="custSel addSld modSld">
      <pc:chgData name="Zachary Tzavelis" userId="a169f786-926e-400c-b578-c28f0f01b55d" providerId="ADAL" clId="{AC538645-C8F1-449E-929F-6C629B14730B}" dt="2020-06-09T15:58:31.767" v="18" actId="20577"/>
      <pc:docMkLst>
        <pc:docMk/>
      </pc:docMkLst>
      <pc:sldChg chg="addSp delSp modSp">
        <pc:chgData name="Zachary Tzavelis" userId="a169f786-926e-400c-b578-c28f0f01b55d" providerId="ADAL" clId="{AC538645-C8F1-449E-929F-6C629B14730B}" dt="2020-06-03T20:22:47.212" v="3"/>
        <pc:sldMkLst>
          <pc:docMk/>
          <pc:sldMk cId="2630796694" sldId="257"/>
        </pc:sldMkLst>
        <pc:spChg chg="del">
          <ac:chgData name="Zachary Tzavelis" userId="a169f786-926e-400c-b578-c28f0f01b55d" providerId="ADAL" clId="{AC538645-C8F1-449E-929F-6C629B14730B}" dt="2020-06-03T20:22:31.421" v="0" actId="931"/>
          <ac:spMkLst>
            <pc:docMk/>
            <pc:sldMk cId="2630796694" sldId="257"/>
            <ac:spMk id="3" creationId="{E24F7A40-A5FD-4B4E-A38C-336AE6D21F1D}"/>
          </ac:spMkLst>
        </pc:spChg>
        <pc:picChg chg="add mod">
          <ac:chgData name="Zachary Tzavelis" userId="a169f786-926e-400c-b578-c28f0f01b55d" providerId="ADAL" clId="{AC538645-C8F1-449E-929F-6C629B14730B}" dt="2020-06-03T20:22:47.212" v="3"/>
          <ac:picMkLst>
            <pc:docMk/>
            <pc:sldMk cId="2630796694" sldId="257"/>
            <ac:picMk id="5" creationId="{A5B9028F-F4C5-4D09-BA07-C7C1004D8889}"/>
          </ac:picMkLst>
        </pc:picChg>
      </pc:sldChg>
      <pc:sldChg chg="addSp delSp modSp add mod modNotesTx">
        <pc:chgData name="Zachary Tzavelis" userId="a169f786-926e-400c-b578-c28f0f01b55d" providerId="ADAL" clId="{AC538645-C8F1-449E-929F-6C629B14730B}" dt="2020-06-09T15:58:31.767" v="18" actId="20577"/>
        <pc:sldMkLst>
          <pc:docMk/>
          <pc:sldMk cId="733145215" sldId="259"/>
        </pc:sldMkLst>
        <pc:spChg chg="del">
          <ac:chgData name="Zachary Tzavelis" userId="a169f786-926e-400c-b578-c28f0f01b55d" providerId="ADAL" clId="{AC538645-C8F1-449E-929F-6C629B14730B}" dt="2020-06-09T15:57:43.029" v="11" actId="478"/>
          <ac:spMkLst>
            <pc:docMk/>
            <pc:sldMk cId="733145215" sldId="259"/>
            <ac:spMk id="2" creationId="{65BF82A9-4432-4E67-9935-5C3DEA3F2BC3}"/>
          </ac:spMkLst>
        </pc:spChg>
        <pc:spChg chg="del">
          <ac:chgData name="Zachary Tzavelis" userId="a169f786-926e-400c-b578-c28f0f01b55d" providerId="ADAL" clId="{AC538645-C8F1-449E-929F-6C629B14730B}" dt="2020-06-09T15:55:57.802" v="5"/>
          <ac:spMkLst>
            <pc:docMk/>
            <pc:sldMk cId="733145215" sldId="259"/>
            <ac:spMk id="3" creationId="{717BCE20-BE26-4911-8644-5603A0C6E450}"/>
          </ac:spMkLst>
        </pc:spChg>
        <pc:spChg chg="add del mod">
          <ac:chgData name="Zachary Tzavelis" userId="a169f786-926e-400c-b578-c28f0f01b55d" providerId="ADAL" clId="{AC538645-C8F1-449E-929F-6C629B14730B}" dt="2020-06-09T15:57:40.908" v="10" actId="478"/>
          <ac:spMkLst>
            <pc:docMk/>
            <pc:sldMk cId="733145215" sldId="259"/>
            <ac:spMk id="6" creationId="{E8705B81-BDBD-4035-91A7-5CE8B9E1F2E3}"/>
          </ac:spMkLst>
        </pc:spChg>
        <pc:spChg chg="add">
          <ac:chgData name="Zachary Tzavelis" userId="a169f786-926e-400c-b578-c28f0f01b55d" providerId="ADAL" clId="{AC538645-C8F1-449E-929F-6C629B14730B}" dt="2020-06-09T15:58:18.289" v="13"/>
          <ac:spMkLst>
            <pc:docMk/>
            <pc:sldMk cId="733145215" sldId="259"/>
            <ac:spMk id="9" creationId="{00000000-0008-0000-1700-000003000000}"/>
          </ac:spMkLst>
        </pc:spChg>
        <pc:graphicFrameChg chg="add del">
          <ac:chgData name="Zachary Tzavelis" userId="a169f786-926e-400c-b578-c28f0f01b55d" providerId="ADAL" clId="{AC538645-C8F1-449E-929F-6C629B14730B}" dt="2020-06-09T15:57:37.532" v="9" actId="478"/>
          <ac:graphicFrameMkLst>
            <pc:docMk/>
            <pc:sldMk cId="733145215" sldId="259"/>
            <ac:graphicFrameMk id="7" creationId="{00000000-0008-0000-1700-000002000000}"/>
          </ac:graphicFrameMkLst>
        </pc:graphicFrameChg>
        <pc:graphicFrameChg chg="add">
          <ac:chgData name="Zachary Tzavelis" userId="a169f786-926e-400c-b578-c28f0f01b55d" providerId="ADAL" clId="{AC538645-C8F1-449E-929F-6C629B14730B}" dt="2020-06-09T15:58:18.289" v="13"/>
          <ac:graphicFrameMkLst>
            <pc:docMk/>
            <pc:sldMk cId="733145215" sldId="259"/>
            <ac:graphicFrameMk id="8" creationId="{00000000-0008-0000-1700-000002000000}"/>
          </ac:graphicFrameMkLst>
        </pc:graphicFrameChg>
        <pc:picChg chg="add del mod">
          <ac:chgData name="Zachary Tzavelis" userId="a169f786-926e-400c-b578-c28f0f01b55d" providerId="ADAL" clId="{AC538645-C8F1-449E-929F-6C629B14730B}" dt="2020-06-09T15:56:17.819" v="6" actId="478"/>
          <ac:picMkLst>
            <pc:docMk/>
            <pc:sldMk cId="733145215" sldId="259"/>
            <ac:picMk id="4" creationId="{2D12CE80-E07E-48BD-A2E1-AF269D4D91AA}"/>
          </ac:picMkLst>
        </pc:picChg>
      </pc:sldChg>
    </pc:docChg>
  </pc:docChgLst>
  <pc:docChgLst>
    <pc:chgData name="Zachary Tzavelis" userId="a169f786-926e-400c-b578-c28f0f01b55d" providerId="ADAL" clId="{B91A0ECB-3433-4B21-9483-F8EB1A0CEF16}"/>
    <pc:docChg chg="undo redo custSel mod addSld delSld modSld sldOrd modMainMaster modShowInfo">
      <pc:chgData name="Zachary Tzavelis" userId="a169f786-926e-400c-b578-c28f0f01b55d" providerId="ADAL" clId="{B91A0ECB-3433-4B21-9483-F8EB1A0CEF16}" dt="2020-09-28T14:57:52.915" v="52187" actId="478"/>
      <pc:docMkLst>
        <pc:docMk/>
      </pc:docMkLst>
      <pc:sldChg chg="add del">
        <pc:chgData name="Zachary Tzavelis" userId="a169f786-926e-400c-b578-c28f0f01b55d" providerId="ADAL" clId="{B91A0ECB-3433-4B21-9483-F8EB1A0CEF16}" dt="2020-09-12T19:26:31.224" v="50545" actId="47"/>
        <pc:sldMkLst>
          <pc:docMk/>
          <pc:sldMk cId="617803241" sldId="256"/>
        </pc:sldMkLst>
      </pc:sldChg>
      <pc:sldChg chg="addSp delSp modSp del mod setBg modNotesTx">
        <pc:chgData name="Zachary Tzavelis" userId="a169f786-926e-400c-b578-c28f0f01b55d" providerId="ADAL" clId="{B91A0ECB-3433-4B21-9483-F8EB1A0CEF16}" dt="2020-08-03T08:47:47.105" v="10001" actId="2696"/>
        <pc:sldMkLst>
          <pc:docMk/>
          <pc:sldMk cId="1958838813" sldId="256"/>
        </pc:sldMkLst>
        <pc:spChg chg="mod">
          <ac:chgData name="Zachary Tzavelis" userId="a169f786-926e-400c-b578-c28f0f01b55d" providerId="ADAL" clId="{B91A0ECB-3433-4B21-9483-F8EB1A0CEF16}" dt="2020-08-01T14:10:39.932" v="7935" actId="20577"/>
          <ac:spMkLst>
            <pc:docMk/>
            <pc:sldMk cId="1958838813" sldId="256"/>
            <ac:spMk id="2" creationId="{3B9D8DFD-2A0E-47EF-BF0B-AE0E2CC6A3F4}"/>
          </ac:spMkLst>
        </pc:spChg>
        <pc:spChg chg="mod">
          <ac:chgData name="Zachary Tzavelis" userId="a169f786-926e-400c-b578-c28f0f01b55d" providerId="ADAL" clId="{B91A0ECB-3433-4B21-9483-F8EB1A0CEF16}" dt="2020-07-28T09:54:04.701" v="809" actId="26606"/>
          <ac:spMkLst>
            <pc:docMk/>
            <pc:sldMk cId="1958838813" sldId="256"/>
            <ac:spMk id="3" creationId="{0BE337B1-719C-4A20-861F-B43E9B7B78AF}"/>
          </ac:spMkLst>
        </pc:spChg>
        <pc:spChg chg="add">
          <ac:chgData name="Zachary Tzavelis" userId="a169f786-926e-400c-b578-c28f0f01b55d" providerId="ADAL" clId="{B91A0ECB-3433-4B21-9483-F8EB1A0CEF16}" dt="2020-07-28T09:54:04.701" v="809" actId="26606"/>
          <ac:spMkLst>
            <pc:docMk/>
            <pc:sldMk cId="1958838813" sldId="256"/>
            <ac:spMk id="10" creationId="{D38589C0-4606-4156-BEC9-696F08B09D9D}"/>
          </ac:spMkLst>
        </pc:spChg>
        <pc:spChg chg="add">
          <ac:chgData name="Zachary Tzavelis" userId="a169f786-926e-400c-b578-c28f0f01b55d" providerId="ADAL" clId="{B91A0ECB-3433-4B21-9483-F8EB1A0CEF16}" dt="2020-07-28T09:54:04.701" v="809" actId="26606"/>
          <ac:spMkLst>
            <pc:docMk/>
            <pc:sldMk cId="1958838813" sldId="256"/>
            <ac:spMk id="12" creationId="{278668EE-3D16-4B1B-8CFE-482C22669A28}"/>
          </ac:spMkLst>
        </pc:spChg>
        <pc:picChg chg="add mod ord">
          <ac:chgData name="Zachary Tzavelis" userId="a169f786-926e-400c-b578-c28f0f01b55d" providerId="ADAL" clId="{B91A0ECB-3433-4B21-9483-F8EB1A0CEF16}" dt="2020-07-28T09:54:04.701" v="809" actId="26606"/>
          <ac:picMkLst>
            <pc:docMk/>
            <pc:sldMk cId="1958838813" sldId="256"/>
            <ac:picMk id="5" creationId="{38F1F2F0-66AA-4AE7-BD72-086833309DA2}"/>
          </ac:picMkLst>
        </pc:picChg>
        <pc:picChg chg="add del mod">
          <ac:chgData name="Zachary Tzavelis" userId="a169f786-926e-400c-b578-c28f0f01b55d" providerId="ADAL" clId="{B91A0ECB-3433-4B21-9483-F8EB1A0CEF16}" dt="2020-07-28T09:59:24.629" v="832" actId="478"/>
          <ac:picMkLst>
            <pc:docMk/>
            <pc:sldMk cId="1958838813" sldId="256"/>
            <ac:picMk id="7" creationId="{51EAF532-D74D-406B-971D-0CE4DFD0FE8F}"/>
          </ac:picMkLst>
        </pc:picChg>
        <pc:picChg chg="add mod">
          <ac:chgData name="Zachary Tzavelis" userId="a169f786-926e-400c-b578-c28f0f01b55d" providerId="ADAL" clId="{B91A0ECB-3433-4B21-9483-F8EB1A0CEF16}" dt="2020-07-28T09:59:53.517" v="839" actId="1440"/>
          <ac:picMkLst>
            <pc:docMk/>
            <pc:sldMk cId="1958838813" sldId="256"/>
            <ac:picMk id="9" creationId="{EDE2A209-591C-4E40-86AC-3038CE71A933}"/>
          </ac:picMkLst>
        </pc:picChg>
      </pc:sldChg>
      <pc:sldChg chg="addSp delSp modSp del mod ord">
        <pc:chgData name="Zachary Tzavelis" userId="a169f786-926e-400c-b578-c28f0f01b55d" providerId="ADAL" clId="{B91A0ECB-3433-4B21-9483-F8EB1A0CEF16}" dt="2020-09-04T15:56:29.824" v="24287" actId="47"/>
        <pc:sldMkLst>
          <pc:docMk/>
          <pc:sldMk cId="2630796694" sldId="257"/>
        </pc:sldMkLst>
        <pc:spChg chg="del mod">
          <ac:chgData name="Zachary Tzavelis" userId="a169f786-926e-400c-b578-c28f0f01b55d" providerId="ADAL" clId="{B91A0ECB-3433-4B21-9483-F8EB1A0CEF16}" dt="2020-09-04T15:55:36.350" v="24266" actId="478"/>
          <ac:spMkLst>
            <pc:docMk/>
            <pc:sldMk cId="2630796694" sldId="257"/>
            <ac:spMk id="2" creationId="{66F5C3AE-EE9E-4C4A-BB34-D57090F393FD}"/>
          </ac:spMkLst>
        </pc:spChg>
        <pc:spChg chg="add mod">
          <ac:chgData name="Zachary Tzavelis" userId="a169f786-926e-400c-b578-c28f0f01b55d" providerId="ADAL" clId="{B91A0ECB-3433-4B21-9483-F8EB1A0CEF16}" dt="2020-09-04T15:55:40.254" v="24267" actId="21"/>
          <ac:spMkLst>
            <pc:docMk/>
            <pc:sldMk cId="2630796694" sldId="257"/>
            <ac:spMk id="8" creationId="{BCF64132-2ADD-4B78-AC3F-FDDA30872BA9}"/>
          </ac:spMkLst>
        </pc:spChg>
        <pc:picChg chg="del">
          <ac:chgData name="Zachary Tzavelis" userId="a169f786-926e-400c-b578-c28f0f01b55d" providerId="ADAL" clId="{B91A0ECB-3433-4B21-9483-F8EB1A0CEF16}" dt="2020-09-04T15:55:40.254" v="24267" actId="21"/>
          <ac:picMkLst>
            <pc:docMk/>
            <pc:sldMk cId="2630796694" sldId="257"/>
            <ac:picMk id="5" creationId="{A5B9028F-F4C5-4D09-BA07-C7C1004D8889}"/>
          </ac:picMkLst>
        </pc:picChg>
      </pc:sldChg>
      <pc:sldChg chg="modSp del ord">
        <pc:chgData name="Zachary Tzavelis" userId="a169f786-926e-400c-b578-c28f0f01b55d" providerId="ADAL" clId="{B91A0ECB-3433-4B21-9483-F8EB1A0CEF16}" dt="2020-09-04T15:54:32.198" v="24264" actId="47"/>
        <pc:sldMkLst>
          <pc:docMk/>
          <pc:sldMk cId="2756331585" sldId="258"/>
        </pc:sldMkLst>
        <pc:picChg chg="mod">
          <ac:chgData name="Zachary Tzavelis" userId="a169f786-926e-400c-b578-c28f0f01b55d" providerId="ADAL" clId="{B91A0ECB-3433-4B21-9483-F8EB1A0CEF16}" dt="2020-07-28T16:01:59.581" v="2848" actId="14100"/>
          <ac:picMkLst>
            <pc:docMk/>
            <pc:sldMk cId="2756331585" sldId="258"/>
            <ac:picMk id="3" creationId="{D9C1D70C-FD35-4820-B23F-20EC3D67FA0A}"/>
          </ac:picMkLst>
        </pc:picChg>
      </pc:sldChg>
      <pc:sldChg chg="modSp del">
        <pc:chgData name="Zachary Tzavelis" userId="a169f786-926e-400c-b578-c28f0f01b55d" providerId="ADAL" clId="{B91A0ECB-3433-4B21-9483-F8EB1A0CEF16}" dt="2020-09-04T18:39:15.484" v="25151" actId="47"/>
        <pc:sldMkLst>
          <pc:docMk/>
          <pc:sldMk cId="733145215" sldId="259"/>
        </pc:sldMkLst>
        <pc:spChg chg="mod">
          <ac:chgData name="Zachary Tzavelis" userId="a169f786-926e-400c-b578-c28f0f01b55d" providerId="ADAL" clId="{B91A0ECB-3433-4B21-9483-F8EB1A0CEF16}" dt="2020-09-04T18:38:30.823" v="25148"/>
          <ac:spMkLst>
            <pc:docMk/>
            <pc:sldMk cId="733145215" sldId="259"/>
            <ac:spMk id="2" creationId="{ACE1A168-9A5E-4C1E-8C9E-7D5C5143DC71}"/>
          </ac:spMkLst>
        </pc:spChg>
        <pc:spChg chg="mod">
          <ac:chgData name="Zachary Tzavelis" userId="a169f786-926e-400c-b578-c28f0f01b55d" providerId="ADAL" clId="{B91A0ECB-3433-4B21-9483-F8EB1A0CEF16}" dt="2020-09-04T18:38:30.823" v="25148"/>
          <ac:spMkLst>
            <pc:docMk/>
            <pc:sldMk cId="733145215" sldId="259"/>
            <ac:spMk id="3" creationId="{C1C39490-0CB8-4CE7-AE24-C0737D64E43B}"/>
          </ac:spMkLst>
        </pc:spChg>
        <pc:spChg chg="mod">
          <ac:chgData name="Zachary Tzavelis" userId="a169f786-926e-400c-b578-c28f0f01b55d" providerId="ADAL" clId="{B91A0ECB-3433-4B21-9483-F8EB1A0CEF16}" dt="2020-09-04T18:38:30.823" v="25148"/>
          <ac:spMkLst>
            <pc:docMk/>
            <pc:sldMk cId="733145215" sldId="259"/>
            <ac:spMk id="4" creationId="{346B20CC-F5C5-4D6D-8AF6-E4898869A4C0}"/>
          </ac:spMkLst>
        </pc:spChg>
      </pc:sldChg>
      <pc:sldChg chg="addSp delSp modSp add del">
        <pc:chgData name="Zachary Tzavelis" userId="a169f786-926e-400c-b578-c28f0f01b55d" providerId="ADAL" clId="{B91A0ECB-3433-4B21-9483-F8EB1A0CEF16}" dt="2020-07-28T13:55:14.769" v="1704" actId="2696"/>
        <pc:sldMkLst>
          <pc:docMk/>
          <pc:sldMk cId="1915941774" sldId="260"/>
        </pc:sldMkLst>
        <pc:spChg chg="add mod">
          <ac:chgData name="Zachary Tzavelis" userId="a169f786-926e-400c-b578-c28f0f01b55d" providerId="ADAL" clId="{B91A0ECB-3433-4B21-9483-F8EB1A0CEF16}" dt="2020-07-28T09:42:38.935" v="713" actId="20577"/>
          <ac:spMkLst>
            <pc:docMk/>
            <pc:sldMk cId="1915941774" sldId="260"/>
            <ac:spMk id="2" creationId="{74B3A28E-8A3E-4EC9-A3DC-DBCEB9C57014}"/>
          </ac:spMkLst>
        </pc:spChg>
        <pc:spChg chg="add mod">
          <ac:chgData name="Zachary Tzavelis" userId="a169f786-926e-400c-b578-c28f0f01b55d" providerId="ADAL" clId="{B91A0ECB-3433-4B21-9483-F8EB1A0CEF16}" dt="2020-07-28T09:43:59.556" v="740" actId="1076"/>
          <ac:spMkLst>
            <pc:docMk/>
            <pc:sldMk cId="1915941774" sldId="260"/>
            <ac:spMk id="4" creationId="{07FE4BBA-C2EA-4EEF-8E48-2B1976D2FB8F}"/>
          </ac:spMkLst>
        </pc:spChg>
        <pc:picChg chg="add mod">
          <ac:chgData name="Zachary Tzavelis" userId="a169f786-926e-400c-b578-c28f0f01b55d" providerId="ADAL" clId="{B91A0ECB-3433-4B21-9483-F8EB1A0CEF16}" dt="2020-07-28T10:02:12.312" v="847" actId="1076"/>
          <ac:picMkLst>
            <pc:docMk/>
            <pc:sldMk cId="1915941774" sldId="260"/>
            <ac:picMk id="3" creationId="{5E70C655-5F8D-413E-BB0B-33C52C4DDA5D}"/>
          </ac:picMkLst>
        </pc:picChg>
        <pc:picChg chg="add del">
          <ac:chgData name="Zachary Tzavelis" userId="a169f786-926e-400c-b578-c28f0f01b55d" providerId="ADAL" clId="{B91A0ECB-3433-4B21-9483-F8EB1A0CEF16}" dt="2020-07-28T09:59:07.474" v="831" actId="478"/>
          <ac:picMkLst>
            <pc:docMk/>
            <pc:sldMk cId="1915941774" sldId="260"/>
            <ac:picMk id="5" creationId="{B7040D9C-9BE8-48F1-B73F-617DA22DDA15}"/>
          </ac:picMkLst>
        </pc:picChg>
        <pc:picChg chg="add">
          <ac:chgData name="Zachary Tzavelis" userId="a169f786-926e-400c-b578-c28f0f01b55d" providerId="ADAL" clId="{B91A0ECB-3433-4B21-9483-F8EB1A0CEF16}" dt="2020-07-28T10:00:02.199" v="840"/>
          <ac:picMkLst>
            <pc:docMk/>
            <pc:sldMk cId="1915941774" sldId="260"/>
            <ac:picMk id="6" creationId="{236BD67C-A261-40F3-863A-194FFABFDD11}"/>
          </ac:picMkLst>
        </pc:picChg>
        <pc:picChg chg="add mod">
          <ac:chgData name="Zachary Tzavelis" userId="a169f786-926e-400c-b578-c28f0f01b55d" providerId="ADAL" clId="{B91A0ECB-3433-4B21-9483-F8EB1A0CEF16}" dt="2020-07-28T10:01:25.385" v="845" actId="1076"/>
          <ac:picMkLst>
            <pc:docMk/>
            <pc:sldMk cId="1915941774" sldId="260"/>
            <ac:picMk id="8" creationId="{A9A0FD95-4446-4A36-BD66-318C5BA7619D}"/>
          </ac:picMkLst>
        </pc:picChg>
      </pc:sldChg>
      <pc:sldChg chg="addSp delSp modSp add mod ord modTransition">
        <pc:chgData name="Zachary Tzavelis" userId="a169f786-926e-400c-b578-c28f0f01b55d" providerId="ADAL" clId="{B91A0ECB-3433-4B21-9483-F8EB1A0CEF16}" dt="2020-09-10T11:37:22.212" v="45315"/>
        <pc:sldMkLst>
          <pc:docMk/>
          <pc:sldMk cId="1766136961" sldId="261"/>
        </pc:sldMkLst>
        <pc:spChg chg="add del mod">
          <ac:chgData name="Zachary Tzavelis" userId="a169f786-926e-400c-b578-c28f0f01b55d" providerId="ADAL" clId="{B91A0ECB-3433-4B21-9483-F8EB1A0CEF16}" dt="2020-09-01T15:07:23.475" v="15901" actId="478"/>
          <ac:spMkLst>
            <pc:docMk/>
            <pc:sldMk cId="1766136961" sldId="261"/>
            <ac:spMk id="2" creationId="{DDBEE69D-49E4-40B7-B08C-1CA6CDBDEE6D}"/>
          </ac:spMkLst>
        </pc:spChg>
        <pc:spChg chg="add del mod">
          <ac:chgData name="Zachary Tzavelis" userId="a169f786-926e-400c-b578-c28f0f01b55d" providerId="ADAL" clId="{B91A0ECB-3433-4B21-9483-F8EB1A0CEF16}" dt="2020-07-30T09:16:06.938" v="4692"/>
          <ac:spMkLst>
            <pc:docMk/>
            <pc:sldMk cId="1766136961" sldId="261"/>
            <ac:spMk id="2" creationId="{E032475F-1887-4E4A-A35B-5BD452D633B4}"/>
          </ac:spMkLst>
        </pc:spChg>
        <pc:spChg chg="mod">
          <ac:chgData name="Zachary Tzavelis" userId="a169f786-926e-400c-b578-c28f0f01b55d" providerId="ADAL" clId="{B91A0ECB-3433-4B21-9483-F8EB1A0CEF16}" dt="2020-09-04T18:38:30.823" v="25148"/>
          <ac:spMkLst>
            <pc:docMk/>
            <pc:sldMk cId="1766136961" sldId="261"/>
            <ac:spMk id="3" creationId="{1327EC73-02C2-4680-9EC8-384BFD90BE29}"/>
          </ac:spMkLst>
        </pc:spChg>
        <pc:spChg chg="mod">
          <ac:chgData name="Zachary Tzavelis" userId="a169f786-926e-400c-b578-c28f0f01b55d" providerId="ADAL" clId="{B91A0ECB-3433-4B21-9483-F8EB1A0CEF16}" dt="2020-09-04T18:38:30.823" v="25148"/>
          <ac:spMkLst>
            <pc:docMk/>
            <pc:sldMk cId="1766136961" sldId="261"/>
            <ac:spMk id="4" creationId="{3BA375C2-53C8-4B0B-A003-F41C910867C9}"/>
          </ac:spMkLst>
        </pc:spChg>
        <pc:spChg chg="mod">
          <ac:chgData name="Zachary Tzavelis" userId="a169f786-926e-400c-b578-c28f0f01b55d" providerId="ADAL" clId="{B91A0ECB-3433-4B21-9483-F8EB1A0CEF16}" dt="2020-09-04T18:38:30.823" v="25148"/>
          <ac:spMkLst>
            <pc:docMk/>
            <pc:sldMk cId="1766136961" sldId="261"/>
            <ac:spMk id="5" creationId="{5914839F-D248-4795-9FB1-38E2A8C1D9BA}"/>
          </ac:spMkLst>
        </pc:spChg>
        <pc:spChg chg="add del mod">
          <ac:chgData name="Zachary Tzavelis" userId="a169f786-926e-400c-b578-c28f0f01b55d" providerId="ADAL" clId="{B91A0ECB-3433-4B21-9483-F8EB1A0CEF16}" dt="2020-08-21T13:57:45.372" v="12700"/>
          <ac:spMkLst>
            <pc:docMk/>
            <pc:sldMk cId="1766136961" sldId="261"/>
            <ac:spMk id="6" creationId="{0F88B049-341E-4A0E-97EE-C6F8BA456E8F}"/>
          </ac:spMkLst>
        </pc:spChg>
        <pc:spChg chg="add mod">
          <ac:chgData name="Zachary Tzavelis" userId="a169f786-926e-400c-b578-c28f0f01b55d" providerId="ADAL" clId="{B91A0ECB-3433-4B21-9483-F8EB1A0CEF16}" dt="2020-09-04T18:14:12.199" v="24766" actId="14100"/>
          <ac:spMkLst>
            <pc:docMk/>
            <pc:sldMk cId="1766136961" sldId="261"/>
            <ac:spMk id="7" creationId="{506022FF-BA24-45CD-A3EA-56AEF97DC858}"/>
          </ac:spMkLst>
        </pc:spChg>
        <pc:spChg chg="add del mod">
          <ac:chgData name="Zachary Tzavelis" userId="a169f786-926e-400c-b578-c28f0f01b55d" providerId="ADAL" clId="{B91A0ECB-3433-4B21-9483-F8EB1A0CEF16}" dt="2020-08-21T13:57:45.372" v="12700"/>
          <ac:spMkLst>
            <pc:docMk/>
            <pc:sldMk cId="1766136961" sldId="261"/>
            <ac:spMk id="7" creationId="{E9E20D44-5624-4711-8741-DFE9FD1212E3}"/>
          </ac:spMkLst>
        </pc:spChg>
        <pc:spChg chg="add del mod">
          <ac:chgData name="Zachary Tzavelis" userId="a169f786-926e-400c-b578-c28f0f01b55d" providerId="ADAL" clId="{B91A0ECB-3433-4B21-9483-F8EB1A0CEF16}" dt="2020-08-21T13:57:45.372" v="12700"/>
          <ac:spMkLst>
            <pc:docMk/>
            <pc:sldMk cId="1766136961" sldId="261"/>
            <ac:spMk id="8" creationId="{2A5674F8-3870-4D52-8C8D-7C3992D83861}"/>
          </ac:spMkLst>
        </pc:spChg>
        <pc:graphicFrameChg chg="add del mod">
          <ac:chgData name="Zachary Tzavelis" userId="a169f786-926e-400c-b578-c28f0f01b55d" providerId="ADAL" clId="{B91A0ECB-3433-4B21-9483-F8EB1A0CEF16}" dt="2020-08-21T13:57:45.372" v="12700"/>
          <ac:graphicFrameMkLst>
            <pc:docMk/>
            <pc:sldMk cId="1766136961" sldId="261"/>
            <ac:graphicFrameMk id="2" creationId="{FFC888EA-F1CC-49E8-8E3D-78916449BA63}"/>
          </ac:graphicFrameMkLst>
        </pc:graphicFrameChg>
        <pc:picChg chg="add del mod">
          <ac:chgData name="Zachary Tzavelis" userId="a169f786-926e-400c-b578-c28f0f01b55d" providerId="ADAL" clId="{B91A0ECB-3433-4B21-9483-F8EB1A0CEF16}" dt="2020-07-31T14:18:21.735" v="6061" actId="478"/>
          <ac:picMkLst>
            <pc:docMk/>
            <pc:sldMk cId="1766136961" sldId="261"/>
            <ac:picMk id="6" creationId="{0788EEBE-B86B-416B-AEA9-ADEFA7787CB8}"/>
          </ac:picMkLst>
        </pc:picChg>
        <pc:picChg chg="add del mod">
          <ac:chgData name="Zachary Tzavelis" userId="a169f786-926e-400c-b578-c28f0f01b55d" providerId="ADAL" clId="{B91A0ECB-3433-4B21-9483-F8EB1A0CEF16}" dt="2020-09-01T15:07:21.180" v="15900" actId="478"/>
          <ac:picMkLst>
            <pc:docMk/>
            <pc:sldMk cId="1766136961" sldId="261"/>
            <ac:picMk id="10" creationId="{BE019D5E-8C2F-4E57-AB77-64B5128C231B}"/>
          </ac:picMkLst>
        </pc:picChg>
      </pc:sldChg>
      <pc:sldChg chg="addSp delSp modSp add mod ord modTransition delAnim modNotesTx">
        <pc:chgData name="Zachary Tzavelis" userId="a169f786-926e-400c-b578-c28f0f01b55d" providerId="ADAL" clId="{B91A0ECB-3433-4B21-9483-F8EB1A0CEF16}" dt="2020-09-13T09:24:38.659" v="51433" actId="1076"/>
        <pc:sldMkLst>
          <pc:docMk/>
          <pc:sldMk cId="223512064" sldId="262"/>
        </pc:sldMkLst>
        <pc:spChg chg="add mod">
          <ac:chgData name="Zachary Tzavelis" userId="a169f786-926e-400c-b578-c28f0f01b55d" providerId="ADAL" clId="{B91A0ECB-3433-4B21-9483-F8EB1A0CEF16}" dt="2020-09-06T12:24:11.754" v="29386" actId="20577"/>
          <ac:spMkLst>
            <pc:docMk/>
            <pc:sldMk cId="223512064" sldId="262"/>
            <ac:spMk id="2" creationId="{0D238319-91A7-4073-8756-F2D156FDF879}"/>
          </ac:spMkLst>
        </pc:spChg>
        <pc:spChg chg="add del mod">
          <ac:chgData name="Zachary Tzavelis" userId="a169f786-926e-400c-b578-c28f0f01b55d" providerId="ADAL" clId="{B91A0ECB-3433-4B21-9483-F8EB1A0CEF16}" dt="2020-09-06T12:17:14.856" v="29138" actId="22"/>
          <ac:spMkLst>
            <pc:docMk/>
            <pc:sldMk cId="223512064" sldId="262"/>
            <ac:spMk id="4" creationId="{5628D420-635D-4466-B4E6-C6C20BB4C371}"/>
          </ac:spMkLst>
        </pc:spChg>
        <pc:spChg chg="add del">
          <ac:chgData name="Zachary Tzavelis" userId="a169f786-926e-400c-b578-c28f0f01b55d" providerId="ADAL" clId="{B91A0ECB-3433-4B21-9483-F8EB1A0CEF16}" dt="2020-09-06T12:17:26.099" v="29148" actId="22"/>
          <ac:spMkLst>
            <pc:docMk/>
            <pc:sldMk cId="223512064" sldId="262"/>
            <ac:spMk id="5" creationId="{3D3B9479-39AD-420B-8AF0-9063D95C327F}"/>
          </ac:spMkLst>
        </pc:spChg>
        <pc:spChg chg="add del mod">
          <ac:chgData name="Zachary Tzavelis" userId="a169f786-926e-400c-b578-c28f0f01b55d" providerId="ADAL" clId="{B91A0ECB-3433-4B21-9483-F8EB1A0CEF16}" dt="2020-09-06T12:22:35.457" v="29335" actId="478"/>
          <ac:spMkLst>
            <pc:docMk/>
            <pc:sldMk cId="223512064" sldId="262"/>
            <ac:spMk id="8" creationId="{9BB6F844-95F3-4EE8-994D-706E40D18BB1}"/>
          </ac:spMkLst>
        </pc:spChg>
        <pc:spChg chg="add del mod">
          <ac:chgData name="Zachary Tzavelis" userId="a169f786-926e-400c-b578-c28f0f01b55d" providerId="ADAL" clId="{B91A0ECB-3433-4B21-9483-F8EB1A0CEF16}" dt="2020-09-06T12:17:16.488" v="29141" actId="22"/>
          <ac:spMkLst>
            <pc:docMk/>
            <pc:sldMk cId="223512064" sldId="262"/>
            <ac:spMk id="10" creationId="{BCFDA5D1-352A-4771-9FF9-D9C23CEFDAB1}"/>
          </ac:spMkLst>
        </pc:spChg>
        <pc:spChg chg="add mod topLvl">
          <ac:chgData name="Zachary Tzavelis" userId="a169f786-926e-400c-b578-c28f0f01b55d" providerId="ADAL" clId="{B91A0ECB-3433-4B21-9483-F8EB1A0CEF16}" dt="2020-09-13T09:22:31.483" v="51420" actId="164"/>
          <ac:spMkLst>
            <pc:docMk/>
            <pc:sldMk cId="223512064" sldId="262"/>
            <ac:spMk id="11" creationId="{3D155DCA-3EFA-4280-B8F4-27D72399BC51}"/>
          </ac:spMkLst>
        </pc:spChg>
        <pc:spChg chg="add mod">
          <ac:chgData name="Zachary Tzavelis" userId="a169f786-926e-400c-b578-c28f0f01b55d" providerId="ADAL" clId="{B91A0ECB-3433-4B21-9483-F8EB1A0CEF16}" dt="2020-09-13T09:10:01.620" v="51230" actId="164"/>
          <ac:spMkLst>
            <pc:docMk/>
            <pc:sldMk cId="223512064" sldId="262"/>
            <ac:spMk id="13" creationId="{249256BA-0DCC-4B30-8838-53832BF315BF}"/>
          </ac:spMkLst>
        </pc:spChg>
        <pc:spChg chg="add mod">
          <ac:chgData name="Zachary Tzavelis" userId="a169f786-926e-400c-b578-c28f0f01b55d" providerId="ADAL" clId="{B91A0ECB-3433-4B21-9483-F8EB1A0CEF16}" dt="2020-09-13T09:12:37.074" v="51321" actId="1076"/>
          <ac:spMkLst>
            <pc:docMk/>
            <pc:sldMk cId="223512064" sldId="262"/>
            <ac:spMk id="15" creationId="{CD50CBD1-FED8-40FF-9CE9-0A9180D0D27D}"/>
          </ac:spMkLst>
        </pc:spChg>
        <pc:spChg chg="add del mod topLvl">
          <ac:chgData name="Zachary Tzavelis" userId="a169f786-926e-400c-b578-c28f0f01b55d" providerId="ADAL" clId="{B91A0ECB-3433-4B21-9483-F8EB1A0CEF16}" dt="2020-09-13T09:22:09.299" v="51417" actId="21"/>
          <ac:spMkLst>
            <pc:docMk/>
            <pc:sldMk cId="223512064" sldId="262"/>
            <ac:spMk id="16" creationId="{7C513AE5-65D0-4ECC-AE36-B5CCD12156C9}"/>
          </ac:spMkLst>
        </pc:spChg>
        <pc:spChg chg="add mod">
          <ac:chgData name="Zachary Tzavelis" userId="a169f786-926e-400c-b578-c28f0f01b55d" providerId="ADAL" clId="{B91A0ECB-3433-4B21-9483-F8EB1A0CEF16}" dt="2020-09-13T09:12:31.057" v="51320" actId="1076"/>
          <ac:spMkLst>
            <pc:docMk/>
            <pc:sldMk cId="223512064" sldId="262"/>
            <ac:spMk id="17" creationId="{3AD88513-C4BF-4932-BA66-4A3B09BA8B3F}"/>
          </ac:spMkLst>
        </pc:spChg>
        <pc:spChg chg="add mod">
          <ac:chgData name="Zachary Tzavelis" userId="a169f786-926e-400c-b578-c28f0f01b55d" providerId="ADAL" clId="{B91A0ECB-3433-4B21-9483-F8EB1A0CEF16}" dt="2020-09-13T09:24:22.007" v="51432" actId="1076"/>
          <ac:spMkLst>
            <pc:docMk/>
            <pc:sldMk cId="223512064" sldId="262"/>
            <ac:spMk id="22" creationId="{A1F4D917-9FF8-4080-B7A6-336307F2368D}"/>
          </ac:spMkLst>
        </pc:spChg>
        <pc:spChg chg="add mod">
          <ac:chgData name="Zachary Tzavelis" userId="a169f786-926e-400c-b578-c28f0f01b55d" providerId="ADAL" clId="{B91A0ECB-3433-4B21-9483-F8EB1A0CEF16}" dt="2020-07-28T10:24:15.051" v="1180" actId="1076"/>
          <ac:spMkLst>
            <pc:docMk/>
            <pc:sldMk cId="223512064" sldId="262"/>
            <ac:spMk id="22" creationId="{B04AE484-B220-49CB-95B4-AB64900D08D3}"/>
          </ac:spMkLst>
        </pc:spChg>
        <pc:spChg chg="add mod">
          <ac:chgData name="Zachary Tzavelis" userId="a169f786-926e-400c-b578-c28f0f01b55d" providerId="ADAL" clId="{B91A0ECB-3433-4B21-9483-F8EB1A0CEF16}" dt="2020-07-28T10:23:33.893" v="1176" actId="1076"/>
          <ac:spMkLst>
            <pc:docMk/>
            <pc:sldMk cId="223512064" sldId="262"/>
            <ac:spMk id="25" creationId="{1910F669-6423-4DCD-9D14-B271991044B3}"/>
          </ac:spMkLst>
        </pc:spChg>
        <pc:spChg chg="add mod">
          <ac:chgData name="Zachary Tzavelis" userId="a169f786-926e-400c-b578-c28f0f01b55d" providerId="ADAL" clId="{B91A0ECB-3433-4B21-9483-F8EB1A0CEF16}" dt="2020-09-13T09:24:07.047" v="51430" actId="1076"/>
          <ac:spMkLst>
            <pc:docMk/>
            <pc:sldMk cId="223512064" sldId="262"/>
            <ac:spMk id="28" creationId="{0E60C764-41FC-4384-AA1B-3C8C88854836}"/>
          </ac:spMkLst>
        </pc:spChg>
        <pc:spChg chg="del mod">
          <ac:chgData name="Zachary Tzavelis" userId="a169f786-926e-400c-b578-c28f0f01b55d" providerId="ADAL" clId="{B91A0ECB-3433-4B21-9483-F8EB1A0CEF16}" dt="2020-09-10T09:50:58.304" v="45205" actId="478"/>
          <ac:spMkLst>
            <pc:docMk/>
            <pc:sldMk cId="223512064" sldId="262"/>
            <ac:spMk id="33" creationId="{A8109626-9B81-4390-87AB-F71A282FB668}"/>
          </ac:spMkLst>
        </pc:spChg>
        <pc:spChg chg="mod">
          <ac:chgData name="Zachary Tzavelis" userId="a169f786-926e-400c-b578-c28f0f01b55d" providerId="ADAL" clId="{B91A0ECB-3433-4B21-9483-F8EB1A0CEF16}" dt="2020-09-07T09:52:22.503" v="31402" actId="1076"/>
          <ac:spMkLst>
            <pc:docMk/>
            <pc:sldMk cId="223512064" sldId="262"/>
            <ac:spMk id="34" creationId="{06B067BA-99A7-44BC-8C37-14C2A6AF2B81}"/>
          </ac:spMkLst>
        </pc:spChg>
        <pc:spChg chg="mod">
          <ac:chgData name="Zachary Tzavelis" userId="a169f786-926e-400c-b578-c28f0f01b55d" providerId="ADAL" clId="{B91A0ECB-3433-4B21-9483-F8EB1A0CEF16}" dt="2020-09-04T18:38:30.823" v="25148"/>
          <ac:spMkLst>
            <pc:docMk/>
            <pc:sldMk cId="223512064" sldId="262"/>
            <ac:spMk id="35" creationId="{ADD6E505-522A-40BC-84A9-3179A4B2EFF4}"/>
          </ac:spMkLst>
        </pc:spChg>
        <pc:spChg chg="add mod">
          <ac:chgData name="Zachary Tzavelis" userId="a169f786-926e-400c-b578-c28f0f01b55d" providerId="ADAL" clId="{B91A0ECB-3433-4B21-9483-F8EB1A0CEF16}" dt="2020-07-28T14:18:09.792" v="2180" actId="164"/>
          <ac:spMkLst>
            <pc:docMk/>
            <pc:sldMk cId="223512064" sldId="262"/>
            <ac:spMk id="40" creationId="{75B78860-221A-49F7-A7D0-B610C3CBEE48}"/>
          </ac:spMkLst>
        </pc:spChg>
        <pc:spChg chg="add mod">
          <ac:chgData name="Zachary Tzavelis" userId="a169f786-926e-400c-b578-c28f0f01b55d" providerId="ADAL" clId="{B91A0ECB-3433-4B21-9483-F8EB1A0CEF16}" dt="2020-07-28T16:47:04.452" v="2939" actId="1076"/>
          <ac:spMkLst>
            <pc:docMk/>
            <pc:sldMk cId="223512064" sldId="262"/>
            <ac:spMk id="45" creationId="{C7366362-09AF-4129-B6E4-788148191253}"/>
          </ac:spMkLst>
        </pc:spChg>
        <pc:spChg chg="add del mod">
          <ac:chgData name="Zachary Tzavelis" userId="a169f786-926e-400c-b578-c28f0f01b55d" providerId="ADAL" clId="{B91A0ECB-3433-4B21-9483-F8EB1A0CEF16}" dt="2020-07-28T14:57:09.707" v="2463" actId="478"/>
          <ac:spMkLst>
            <pc:docMk/>
            <pc:sldMk cId="223512064" sldId="262"/>
            <ac:spMk id="67" creationId="{F7B4DAF5-78E2-4B0A-9C93-902F6B9C77F0}"/>
          </ac:spMkLst>
        </pc:spChg>
        <pc:spChg chg="add mod">
          <ac:chgData name="Zachary Tzavelis" userId="a169f786-926e-400c-b578-c28f0f01b55d" providerId="ADAL" clId="{B91A0ECB-3433-4B21-9483-F8EB1A0CEF16}" dt="2020-07-28T15:10:08.895" v="2659" actId="14100"/>
          <ac:spMkLst>
            <pc:docMk/>
            <pc:sldMk cId="223512064" sldId="262"/>
            <ac:spMk id="68" creationId="{47A5F6D3-FDCE-4CCD-8589-658035615327}"/>
          </ac:spMkLst>
        </pc:spChg>
        <pc:spChg chg="add mod">
          <ac:chgData name="Zachary Tzavelis" userId="a169f786-926e-400c-b578-c28f0f01b55d" providerId="ADAL" clId="{B91A0ECB-3433-4B21-9483-F8EB1A0CEF16}" dt="2020-07-28T15:10:02.819" v="2658" actId="14100"/>
          <ac:spMkLst>
            <pc:docMk/>
            <pc:sldMk cId="223512064" sldId="262"/>
            <ac:spMk id="70" creationId="{3F0F5588-2294-4BAF-BE6A-5DE51D9ABD4F}"/>
          </ac:spMkLst>
        </pc:spChg>
        <pc:spChg chg="add mod">
          <ac:chgData name="Zachary Tzavelis" userId="a169f786-926e-400c-b578-c28f0f01b55d" providerId="ADAL" clId="{B91A0ECB-3433-4B21-9483-F8EB1A0CEF16}" dt="2020-07-28T15:07:53.932" v="2642" actId="1076"/>
          <ac:spMkLst>
            <pc:docMk/>
            <pc:sldMk cId="223512064" sldId="262"/>
            <ac:spMk id="72" creationId="{08D96A0B-9635-44A4-B26C-4DDD5F739E30}"/>
          </ac:spMkLst>
        </pc:spChg>
        <pc:spChg chg="add mod">
          <ac:chgData name="Zachary Tzavelis" userId="a169f786-926e-400c-b578-c28f0f01b55d" providerId="ADAL" clId="{B91A0ECB-3433-4B21-9483-F8EB1A0CEF16}" dt="2020-07-28T16:47:04.452" v="2939" actId="1076"/>
          <ac:spMkLst>
            <pc:docMk/>
            <pc:sldMk cId="223512064" sldId="262"/>
            <ac:spMk id="74" creationId="{C16CD23B-E427-4675-9CCA-5158AC6C7A8D}"/>
          </ac:spMkLst>
        </pc:spChg>
        <pc:spChg chg="add mod">
          <ac:chgData name="Zachary Tzavelis" userId="a169f786-926e-400c-b578-c28f0f01b55d" providerId="ADAL" clId="{B91A0ECB-3433-4B21-9483-F8EB1A0CEF16}" dt="2020-07-28T16:45:13.779" v="2933" actId="164"/>
          <ac:spMkLst>
            <pc:docMk/>
            <pc:sldMk cId="223512064" sldId="262"/>
            <ac:spMk id="76" creationId="{26DD077D-770D-4251-8C58-885985C03709}"/>
          </ac:spMkLst>
        </pc:spChg>
        <pc:spChg chg="add mod">
          <ac:chgData name="Zachary Tzavelis" userId="a169f786-926e-400c-b578-c28f0f01b55d" providerId="ADAL" clId="{B91A0ECB-3433-4B21-9483-F8EB1A0CEF16}" dt="2020-07-28T16:00:49.333" v="2837" actId="1076"/>
          <ac:spMkLst>
            <pc:docMk/>
            <pc:sldMk cId="223512064" sldId="262"/>
            <ac:spMk id="89" creationId="{331AB01F-248E-4CFB-98A4-C1D3968DC1B1}"/>
          </ac:spMkLst>
        </pc:spChg>
        <pc:spChg chg="add del mod">
          <ac:chgData name="Zachary Tzavelis" userId="a169f786-926e-400c-b578-c28f0f01b55d" providerId="ADAL" clId="{B91A0ECB-3433-4B21-9483-F8EB1A0CEF16}" dt="2020-07-28T15:06:31.191" v="2630" actId="478"/>
          <ac:spMkLst>
            <pc:docMk/>
            <pc:sldMk cId="223512064" sldId="262"/>
            <ac:spMk id="91" creationId="{CA85D9D3-FCBF-4918-AB03-3F335E8CA83F}"/>
          </ac:spMkLst>
        </pc:spChg>
        <pc:spChg chg="add mod">
          <ac:chgData name="Zachary Tzavelis" userId="a169f786-926e-400c-b578-c28f0f01b55d" providerId="ADAL" clId="{B91A0ECB-3433-4B21-9483-F8EB1A0CEF16}" dt="2020-07-30T08:41:37.265" v="3027" actId="164"/>
          <ac:spMkLst>
            <pc:docMk/>
            <pc:sldMk cId="223512064" sldId="262"/>
            <ac:spMk id="122" creationId="{2F7380F8-DD3B-4F78-9348-6134A44EFA02}"/>
          </ac:spMkLst>
        </pc:spChg>
        <pc:spChg chg="add del mod">
          <ac:chgData name="Zachary Tzavelis" userId="a169f786-926e-400c-b578-c28f0f01b55d" providerId="ADAL" clId="{B91A0ECB-3433-4B21-9483-F8EB1A0CEF16}" dt="2020-07-30T08:48:12.222" v="3252" actId="478"/>
          <ac:spMkLst>
            <pc:docMk/>
            <pc:sldMk cId="223512064" sldId="262"/>
            <ac:spMk id="124" creationId="{FBB45E8E-1FF2-47E4-B5D9-F64AF8747D2A}"/>
          </ac:spMkLst>
        </pc:spChg>
        <pc:spChg chg="add del mod">
          <ac:chgData name="Zachary Tzavelis" userId="a169f786-926e-400c-b578-c28f0f01b55d" providerId="ADAL" clId="{B91A0ECB-3433-4B21-9483-F8EB1A0CEF16}" dt="2020-07-30T08:48:06.645" v="3249" actId="478"/>
          <ac:spMkLst>
            <pc:docMk/>
            <pc:sldMk cId="223512064" sldId="262"/>
            <ac:spMk id="125" creationId="{BB6DF527-5FCF-4F53-9BC3-6B6F7EB5B95B}"/>
          </ac:spMkLst>
        </pc:spChg>
        <pc:spChg chg="add del mod">
          <ac:chgData name="Zachary Tzavelis" userId="a169f786-926e-400c-b578-c28f0f01b55d" providerId="ADAL" clId="{B91A0ECB-3433-4B21-9483-F8EB1A0CEF16}" dt="2020-07-30T08:47:45.549" v="3239" actId="478"/>
          <ac:spMkLst>
            <pc:docMk/>
            <pc:sldMk cId="223512064" sldId="262"/>
            <ac:spMk id="126" creationId="{34FED9D0-AE06-4A62-A7A9-676181E30A2E}"/>
          </ac:spMkLst>
        </pc:spChg>
        <pc:spChg chg="add del mod">
          <ac:chgData name="Zachary Tzavelis" userId="a169f786-926e-400c-b578-c28f0f01b55d" providerId="ADAL" clId="{B91A0ECB-3433-4B21-9483-F8EB1A0CEF16}" dt="2020-07-30T08:47:59.433" v="3244" actId="478"/>
          <ac:spMkLst>
            <pc:docMk/>
            <pc:sldMk cId="223512064" sldId="262"/>
            <ac:spMk id="127" creationId="{2064BE98-3806-43A2-8D6E-5AC25B909F41}"/>
          </ac:spMkLst>
        </pc:spChg>
        <pc:spChg chg="add mod">
          <ac:chgData name="Zachary Tzavelis" userId="a169f786-926e-400c-b578-c28f0f01b55d" providerId="ADAL" clId="{B91A0ECB-3433-4B21-9483-F8EB1A0CEF16}" dt="2020-09-13T09:14:38.842" v="51326" actId="164"/>
          <ac:spMkLst>
            <pc:docMk/>
            <pc:sldMk cId="223512064" sldId="262"/>
            <ac:spMk id="128" creationId="{7696D217-CD8F-4ADC-A50F-1FF532B6C58F}"/>
          </ac:spMkLst>
        </pc:spChg>
        <pc:spChg chg="add del">
          <ac:chgData name="Zachary Tzavelis" userId="a169f786-926e-400c-b578-c28f0f01b55d" providerId="ADAL" clId="{B91A0ECB-3433-4B21-9483-F8EB1A0CEF16}" dt="2020-07-30T08:51:11.552" v="3278"/>
          <ac:spMkLst>
            <pc:docMk/>
            <pc:sldMk cId="223512064" sldId="262"/>
            <ac:spMk id="132" creationId="{EF3707E4-CCCB-4050-80E7-D722EDE4D692}"/>
          </ac:spMkLst>
        </pc:spChg>
        <pc:grpChg chg="add mod">
          <ac:chgData name="Zachary Tzavelis" userId="a169f786-926e-400c-b578-c28f0f01b55d" providerId="ADAL" clId="{B91A0ECB-3433-4B21-9483-F8EB1A0CEF16}" dt="2020-09-13T09:23:30.471" v="51427" actId="465"/>
          <ac:grpSpMkLst>
            <pc:docMk/>
            <pc:sldMk cId="223512064" sldId="262"/>
            <ac:grpSpMk id="12" creationId="{E216B745-1450-4548-890C-27B82B40DE7D}"/>
          </ac:grpSpMkLst>
        </pc:grpChg>
        <pc:grpChg chg="add del mod">
          <ac:chgData name="Zachary Tzavelis" userId="a169f786-926e-400c-b578-c28f0f01b55d" providerId="ADAL" clId="{B91A0ECB-3433-4B21-9483-F8EB1A0CEF16}" dt="2020-07-28T14:12:24.357" v="2120" actId="478"/>
          <ac:grpSpMkLst>
            <pc:docMk/>
            <pc:sldMk cId="223512064" sldId="262"/>
            <ac:grpSpMk id="15" creationId="{A3CCDEF6-3999-493B-8AEE-8AAF4C147505}"/>
          </ac:grpSpMkLst>
        </pc:grpChg>
        <pc:grpChg chg="add del mod">
          <ac:chgData name="Zachary Tzavelis" userId="a169f786-926e-400c-b578-c28f0f01b55d" providerId="ADAL" clId="{B91A0ECB-3433-4B21-9483-F8EB1A0CEF16}" dt="2020-09-13T09:22:09.299" v="51417" actId="21"/>
          <ac:grpSpMkLst>
            <pc:docMk/>
            <pc:sldMk cId="223512064" sldId="262"/>
            <ac:grpSpMk id="18" creationId="{C622779D-EEFC-48B4-A7AC-5483E2461891}"/>
          </ac:grpSpMkLst>
        </pc:grpChg>
        <pc:grpChg chg="add mod">
          <ac:chgData name="Zachary Tzavelis" userId="a169f786-926e-400c-b578-c28f0f01b55d" providerId="ADAL" clId="{B91A0ECB-3433-4B21-9483-F8EB1A0CEF16}" dt="2020-09-13T09:23:18.221" v="51426" actId="1076"/>
          <ac:grpSpMkLst>
            <pc:docMk/>
            <pc:sldMk cId="223512064" sldId="262"/>
            <ac:grpSpMk id="19" creationId="{AE020B1C-CA5F-4E53-8F70-8F7FA4A97C5E}"/>
          </ac:grpSpMkLst>
        </pc:grpChg>
        <pc:grpChg chg="add del mod">
          <ac:chgData name="Zachary Tzavelis" userId="a169f786-926e-400c-b578-c28f0f01b55d" providerId="ADAL" clId="{B91A0ECB-3433-4B21-9483-F8EB1A0CEF16}" dt="2020-07-28T14:12:25.994" v="2121" actId="478"/>
          <ac:grpSpMkLst>
            <pc:docMk/>
            <pc:sldMk cId="223512064" sldId="262"/>
            <ac:grpSpMk id="23" creationId="{032C8678-F089-4B9E-9EAA-5CE43C204053}"/>
          </ac:grpSpMkLst>
        </pc:grpChg>
        <pc:grpChg chg="add mod">
          <ac:chgData name="Zachary Tzavelis" userId="a169f786-926e-400c-b578-c28f0f01b55d" providerId="ADAL" clId="{B91A0ECB-3433-4B21-9483-F8EB1A0CEF16}" dt="2020-09-13T09:23:14.180" v="51425" actId="1076"/>
          <ac:grpSpMkLst>
            <pc:docMk/>
            <pc:sldMk cId="223512064" sldId="262"/>
            <ac:grpSpMk id="24" creationId="{89A0DFC4-09DA-448D-A41D-444C07A905D2}"/>
          </ac:grpSpMkLst>
        </pc:grpChg>
        <pc:grpChg chg="add del mod">
          <ac:chgData name="Zachary Tzavelis" userId="a169f786-926e-400c-b578-c28f0f01b55d" providerId="ADAL" clId="{B91A0ECB-3433-4B21-9483-F8EB1A0CEF16}" dt="2020-07-28T14:12:35.753" v="2125" actId="478"/>
          <ac:grpSpMkLst>
            <pc:docMk/>
            <pc:sldMk cId="223512064" sldId="262"/>
            <ac:grpSpMk id="26" creationId="{14C21178-8022-44A4-A09A-8C840C753156}"/>
          </ac:grpSpMkLst>
        </pc:grpChg>
        <pc:grpChg chg="add mod">
          <ac:chgData name="Zachary Tzavelis" userId="a169f786-926e-400c-b578-c28f0f01b55d" providerId="ADAL" clId="{B91A0ECB-3433-4B21-9483-F8EB1A0CEF16}" dt="2020-07-28T10:31:09.097" v="1229" actId="164"/>
          <ac:grpSpMkLst>
            <pc:docMk/>
            <pc:sldMk cId="223512064" sldId="262"/>
            <ac:grpSpMk id="27" creationId="{C4A259E4-816B-490E-859D-293020979536}"/>
          </ac:grpSpMkLst>
        </pc:grpChg>
        <pc:grpChg chg="add del mod">
          <ac:chgData name="Zachary Tzavelis" userId="a169f786-926e-400c-b578-c28f0f01b55d" providerId="ADAL" clId="{B91A0ECB-3433-4B21-9483-F8EB1A0CEF16}" dt="2020-07-28T14:12:31.815" v="2123" actId="478"/>
          <ac:grpSpMkLst>
            <pc:docMk/>
            <pc:sldMk cId="223512064" sldId="262"/>
            <ac:grpSpMk id="32" creationId="{5BD37340-55CA-4B87-8171-3C4FD220CE38}"/>
          </ac:grpSpMkLst>
        </pc:grpChg>
        <pc:grpChg chg="add del mod">
          <ac:chgData name="Zachary Tzavelis" userId="a169f786-926e-400c-b578-c28f0f01b55d" providerId="ADAL" clId="{B91A0ECB-3433-4B21-9483-F8EB1A0CEF16}" dt="2020-07-28T14:18:52.064" v="2184" actId="478"/>
          <ac:grpSpMkLst>
            <pc:docMk/>
            <pc:sldMk cId="223512064" sldId="262"/>
            <ac:grpSpMk id="41" creationId="{5CBD72D5-AF3D-4606-91FF-600AC71743D5}"/>
          </ac:grpSpMkLst>
        </pc:grpChg>
        <pc:grpChg chg="add mod topLvl">
          <ac:chgData name="Zachary Tzavelis" userId="a169f786-926e-400c-b578-c28f0f01b55d" providerId="ADAL" clId="{B91A0ECB-3433-4B21-9483-F8EB1A0CEF16}" dt="2020-07-28T15:02:05.417" v="2575" actId="12789"/>
          <ac:grpSpMkLst>
            <pc:docMk/>
            <pc:sldMk cId="223512064" sldId="262"/>
            <ac:grpSpMk id="50" creationId="{E94287C1-FF2A-42F2-961C-409B2E6E872F}"/>
          </ac:grpSpMkLst>
        </pc:grpChg>
        <pc:grpChg chg="add del mod topLvl">
          <ac:chgData name="Zachary Tzavelis" userId="a169f786-926e-400c-b578-c28f0f01b55d" providerId="ADAL" clId="{B91A0ECB-3433-4B21-9483-F8EB1A0CEF16}" dt="2020-07-28T14:33:48.762" v="2298" actId="165"/>
          <ac:grpSpMkLst>
            <pc:docMk/>
            <pc:sldMk cId="223512064" sldId="262"/>
            <ac:grpSpMk id="51" creationId="{2D13BD40-C4EF-4503-9C47-B01B6AB6002B}"/>
          </ac:grpSpMkLst>
        </pc:grpChg>
        <pc:grpChg chg="add del mod">
          <ac:chgData name="Zachary Tzavelis" userId="a169f786-926e-400c-b578-c28f0f01b55d" providerId="ADAL" clId="{B91A0ECB-3433-4B21-9483-F8EB1A0CEF16}" dt="2020-07-28T14:33:42.432" v="2296" actId="165"/>
          <ac:grpSpMkLst>
            <pc:docMk/>
            <pc:sldMk cId="223512064" sldId="262"/>
            <ac:grpSpMk id="53" creationId="{3A89B2D8-1EAE-4F25-8998-5634169DFB31}"/>
          </ac:grpSpMkLst>
        </pc:grpChg>
        <pc:grpChg chg="add mod">
          <ac:chgData name="Zachary Tzavelis" userId="a169f786-926e-400c-b578-c28f0f01b55d" providerId="ADAL" clId="{B91A0ECB-3433-4B21-9483-F8EB1A0CEF16}" dt="2020-07-28T14:37:29.489" v="2330" actId="164"/>
          <ac:grpSpMkLst>
            <pc:docMk/>
            <pc:sldMk cId="223512064" sldId="262"/>
            <ac:grpSpMk id="54" creationId="{993B7313-9CE6-42A1-B017-779BE0A437E2}"/>
          </ac:grpSpMkLst>
        </pc:grpChg>
        <pc:grpChg chg="add del mod">
          <ac:chgData name="Zachary Tzavelis" userId="a169f786-926e-400c-b578-c28f0f01b55d" providerId="ADAL" clId="{B91A0ECB-3433-4B21-9483-F8EB1A0CEF16}" dt="2020-07-28T16:12:04.855" v="2857" actId="478"/>
          <ac:grpSpMkLst>
            <pc:docMk/>
            <pc:sldMk cId="223512064" sldId="262"/>
            <ac:grpSpMk id="55" creationId="{DAF0253F-27CC-4027-B23E-6B444E1DF350}"/>
          </ac:grpSpMkLst>
        </pc:grpChg>
        <pc:grpChg chg="add mod">
          <ac:chgData name="Zachary Tzavelis" userId="a169f786-926e-400c-b578-c28f0f01b55d" providerId="ADAL" clId="{B91A0ECB-3433-4B21-9483-F8EB1A0CEF16}" dt="2020-07-28T15:02:05.417" v="2575" actId="12789"/>
          <ac:grpSpMkLst>
            <pc:docMk/>
            <pc:sldMk cId="223512064" sldId="262"/>
            <ac:grpSpMk id="57" creationId="{E58D1D9D-4A9A-4958-8C60-719050755354}"/>
          </ac:grpSpMkLst>
        </pc:grpChg>
        <pc:grpChg chg="add mod">
          <ac:chgData name="Zachary Tzavelis" userId="a169f786-926e-400c-b578-c28f0f01b55d" providerId="ADAL" clId="{B91A0ECB-3433-4B21-9483-F8EB1A0CEF16}" dt="2020-07-28T14:56:57.375" v="2459" actId="164"/>
          <ac:grpSpMkLst>
            <pc:docMk/>
            <pc:sldMk cId="223512064" sldId="262"/>
            <ac:grpSpMk id="69" creationId="{3F2EA763-AAC0-4BE7-8740-717DB8C3724D}"/>
          </ac:grpSpMkLst>
        </pc:grpChg>
        <pc:grpChg chg="add del mod">
          <ac:chgData name="Zachary Tzavelis" userId="a169f786-926e-400c-b578-c28f0f01b55d" providerId="ADAL" clId="{B91A0ECB-3433-4B21-9483-F8EB1A0CEF16}" dt="2020-07-30T08:48:02.448" v="3246" actId="478"/>
          <ac:grpSpMkLst>
            <pc:docMk/>
            <pc:sldMk cId="223512064" sldId="262"/>
            <ac:grpSpMk id="71" creationId="{4BC976CF-2E05-4B08-9FE8-A03F335FB9F6}"/>
          </ac:grpSpMkLst>
        </pc:grpChg>
        <pc:grpChg chg="add del mod">
          <ac:chgData name="Zachary Tzavelis" userId="a169f786-926e-400c-b578-c28f0f01b55d" providerId="ADAL" clId="{B91A0ECB-3433-4B21-9483-F8EB1A0CEF16}" dt="2020-07-28T16:02:25.819" v="2849" actId="478"/>
          <ac:grpSpMkLst>
            <pc:docMk/>
            <pc:sldMk cId="223512064" sldId="262"/>
            <ac:grpSpMk id="73" creationId="{07E01946-41D9-41AB-92F6-D44B6369C5EA}"/>
          </ac:grpSpMkLst>
        </pc:grpChg>
        <pc:grpChg chg="add mod">
          <ac:chgData name="Zachary Tzavelis" userId="a169f786-926e-400c-b578-c28f0f01b55d" providerId="ADAL" clId="{B91A0ECB-3433-4B21-9483-F8EB1A0CEF16}" dt="2020-07-28T15:02:30.876" v="2584" actId="164"/>
          <ac:grpSpMkLst>
            <pc:docMk/>
            <pc:sldMk cId="223512064" sldId="262"/>
            <ac:grpSpMk id="75" creationId="{0B95A4CF-EF11-48C2-BDB2-FA9B2283B958}"/>
          </ac:grpSpMkLst>
        </pc:grpChg>
        <pc:grpChg chg="add del mod topLvl">
          <ac:chgData name="Zachary Tzavelis" userId="a169f786-926e-400c-b578-c28f0f01b55d" providerId="ADAL" clId="{B91A0ECB-3433-4B21-9483-F8EB1A0CEF16}" dt="2020-07-30T08:48:03.619" v="3247" actId="478"/>
          <ac:grpSpMkLst>
            <pc:docMk/>
            <pc:sldMk cId="223512064" sldId="262"/>
            <ac:grpSpMk id="85" creationId="{AFF869D0-D5AB-4149-91A6-FF290AC57D7D}"/>
          </ac:grpSpMkLst>
        </pc:grpChg>
        <pc:grpChg chg="add del mod">
          <ac:chgData name="Zachary Tzavelis" userId="a169f786-926e-400c-b578-c28f0f01b55d" providerId="ADAL" clId="{B91A0ECB-3433-4B21-9483-F8EB1A0CEF16}" dt="2020-07-28T15:09:45.121" v="2655" actId="478"/>
          <ac:grpSpMkLst>
            <pc:docMk/>
            <pc:sldMk cId="223512064" sldId="262"/>
            <ac:grpSpMk id="87" creationId="{C601E665-5C2C-4102-886F-28219A3A89A4}"/>
          </ac:grpSpMkLst>
        </pc:grpChg>
        <pc:grpChg chg="add del mod topLvl">
          <ac:chgData name="Zachary Tzavelis" userId="a169f786-926e-400c-b578-c28f0f01b55d" providerId="ADAL" clId="{B91A0ECB-3433-4B21-9483-F8EB1A0CEF16}" dt="2020-07-30T08:48:09.403" v="3251" actId="478"/>
          <ac:grpSpMkLst>
            <pc:docMk/>
            <pc:sldMk cId="223512064" sldId="262"/>
            <ac:grpSpMk id="90" creationId="{C3AA5F90-AC62-4AE9-B482-CC7014B8566E}"/>
          </ac:grpSpMkLst>
        </pc:grpChg>
        <pc:grpChg chg="add mod topLvl">
          <ac:chgData name="Zachary Tzavelis" userId="a169f786-926e-400c-b578-c28f0f01b55d" providerId="ADAL" clId="{B91A0ECB-3433-4B21-9483-F8EB1A0CEF16}" dt="2020-07-30T08:41:37.265" v="3027" actId="164"/>
          <ac:grpSpMkLst>
            <pc:docMk/>
            <pc:sldMk cId="223512064" sldId="262"/>
            <ac:grpSpMk id="93" creationId="{F8BA6F3B-4126-4E98-89E3-86B55675052F}"/>
          </ac:grpSpMkLst>
        </pc:grpChg>
        <pc:grpChg chg="add del mod">
          <ac:chgData name="Zachary Tzavelis" userId="a169f786-926e-400c-b578-c28f0f01b55d" providerId="ADAL" clId="{B91A0ECB-3433-4B21-9483-F8EB1A0CEF16}" dt="2020-07-28T15:09:24.893" v="2651" actId="478"/>
          <ac:grpSpMkLst>
            <pc:docMk/>
            <pc:sldMk cId="223512064" sldId="262"/>
            <ac:grpSpMk id="94" creationId="{6F61FFD9-47E5-4522-9D68-44D13836534E}"/>
          </ac:grpSpMkLst>
        </pc:grpChg>
        <pc:grpChg chg="add del mod">
          <ac:chgData name="Zachary Tzavelis" userId="a169f786-926e-400c-b578-c28f0f01b55d" providerId="ADAL" clId="{B91A0ECB-3433-4B21-9483-F8EB1A0CEF16}" dt="2020-07-28T15:16:51.975" v="2720" actId="478"/>
          <ac:grpSpMkLst>
            <pc:docMk/>
            <pc:sldMk cId="223512064" sldId="262"/>
            <ac:grpSpMk id="104" creationId="{E9BA0150-D5F6-463F-B906-FC7B75DBF747}"/>
          </ac:grpSpMkLst>
        </pc:grpChg>
        <pc:grpChg chg="add del mod">
          <ac:chgData name="Zachary Tzavelis" userId="a169f786-926e-400c-b578-c28f0f01b55d" providerId="ADAL" clId="{B91A0ECB-3433-4B21-9483-F8EB1A0CEF16}" dt="2020-07-30T08:48:00.980" v="3245" actId="478"/>
          <ac:grpSpMkLst>
            <pc:docMk/>
            <pc:sldMk cId="223512064" sldId="262"/>
            <ac:grpSpMk id="121" creationId="{A681511A-6A4D-430C-A0C4-A9C69693675E}"/>
          </ac:grpSpMkLst>
        </pc:grpChg>
        <pc:grpChg chg="add del mod">
          <ac:chgData name="Zachary Tzavelis" userId="a169f786-926e-400c-b578-c28f0f01b55d" providerId="ADAL" clId="{B91A0ECB-3433-4B21-9483-F8EB1A0CEF16}" dt="2020-07-30T08:47:51.310" v="3243" actId="478"/>
          <ac:grpSpMkLst>
            <pc:docMk/>
            <pc:sldMk cId="223512064" sldId="262"/>
            <ac:grpSpMk id="123" creationId="{3F43F038-09FD-4C1E-BB1E-62575E866D77}"/>
          </ac:grpSpMkLst>
        </pc:grpChg>
        <pc:graphicFrameChg chg="add del">
          <ac:chgData name="Zachary Tzavelis" userId="a169f786-926e-400c-b578-c28f0f01b55d" providerId="ADAL" clId="{B91A0ECB-3433-4B21-9483-F8EB1A0CEF16}" dt="2020-07-30T08:56:47.002" v="3925" actId="478"/>
          <ac:graphicFrameMkLst>
            <pc:docMk/>
            <pc:sldMk cId="223512064" sldId="262"/>
            <ac:graphicFrameMk id="129" creationId="{7AD03BB9-CFD8-4BEB-B5B6-7E2C1EF554B1}"/>
          </ac:graphicFrameMkLst>
        </pc:graphicFrameChg>
        <pc:graphicFrameChg chg="add del mod">
          <ac:chgData name="Zachary Tzavelis" userId="a169f786-926e-400c-b578-c28f0f01b55d" providerId="ADAL" clId="{B91A0ECB-3433-4B21-9483-F8EB1A0CEF16}" dt="2020-07-30T08:56:49.879" v="3926" actId="478"/>
          <ac:graphicFrameMkLst>
            <pc:docMk/>
            <pc:sldMk cId="223512064" sldId="262"/>
            <ac:graphicFrameMk id="130" creationId="{6C297293-05D6-40C2-97DD-D2836E4D2945}"/>
          </ac:graphicFrameMkLst>
        </pc:graphicFrameChg>
        <pc:graphicFrameChg chg="add del">
          <ac:chgData name="Zachary Tzavelis" userId="a169f786-926e-400c-b578-c28f0f01b55d" providerId="ADAL" clId="{B91A0ECB-3433-4B21-9483-F8EB1A0CEF16}" dt="2020-07-30T08:51:00.382" v="3276"/>
          <ac:graphicFrameMkLst>
            <pc:docMk/>
            <pc:sldMk cId="223512064" sldId="262"/>
            <ac:graphicFrameMk id="131" creationId="{1B7C4BB5-1AD1-4C5C-8B05-1DA8541633DE}"/>
          </ac:graphicFrameMkLst>
        </pc:graphicFrameChg>
        <pc:picChg chg="add del mod">
          <ac:chgData name="Zachary Tzavelis" userId="a169f786-926e-400c-b578-c28f0f01b55d" providerId="ADAL" clId="{B91A0ECB-3433-4B21-9483-F8EB1A0CEF16}" dt="2020-09-10T10:02:40.772" v="45231"/>
          <ac:picMkLst>
            <pc:docMk/>
            <pc:sldMk cId="223512064" sldId="262"/>
            <ac:picMk id="3" creationId="{3548E371-928B-460A-B187-290C14CB95A4}"/>
          </ac:picMkLst>
        </pc:picChg>
        <pc:picChg chg="add del mod">
          <ac:chgData name="Zachary Tzavelis" userId="a169f786-926e-400c-b578-c28f0f01b55d" providerId="ADAL" clId="{B91A0ECB-3433-4B21-9483-F8EB1A0CEF16}" dt="2020-09-10T10:09:52.196" v="45232"/>
          <ac:picMkLst>
            <pc:docMk/>
            <pc:sldMk cId="223512064" sldId="262"/>
            <ac:picMk id="4" creationId="{06DBD433-8D95-49BD-9615-9809B5A63E9F}"/>
          </ac:picMkLst>
        </pc:picChg>
        <pc:picChg chg="add mod modCrop">
          <ac:chgData name="Zachary Tzavelis" userId="a169f786-926e-400c-b578-c28f0f01b55d" providerId="ADAL" clId="{B91A0ECB-3433-4B21-9483-F8EB1A0CEF16}" dt="2020-09-13T09:10:01.620" v="51230" actId="164"/>
          <ac:picMkLst>
            <pc:docMk/>
            <pc:sldMk cId="223512064" sldId="262"/>
            <ac:picMk id="4" creationId="{49DFFB65-E079-4A5C-A596-06043CE9BB23}"/>
          </ac:picMkLst>
        </pc:picChg>
        <pc:picChg chg="add del mod">
          <ac:chgData name="Zachary Tzavelis" userId="a169f786-926e-400c-b578-c28f0f01b55d" providerId="ADAL" clId="{B91A0ECB-3433-4B21-9483-F8EB1A0CEF16}" dt="2020-07-28T15:12:43.153" v="2701" actId="478"/>
          <ac:picMkLst>
            <pc:docMk/>
            <pc:sldMk cId="223512064" sldId="262"/>
            <ac:picMk id="4" creationId="{7E3FE107-C27A-47DB-A131-AB9CF5D991D8}"/>
          </ac:picMkLst>
        </pc:picChg>
        <pc:picChg chg="add del mod">
          <ac:chgData name="Zachary Tzavelis" userId="a169f786-926e-400c-b578-c28f0f01b55d" providerId="ADAL" clId="{B91A0ECB-3433-4B21-9483-F8EB1A0CEF16}" dt="2020-09-10T11:35:40.528" v="45309"/>
          <ac:picMkLst>
            <pc:docMk/>
            <pc:sldMk cId="223512064" sldId="262"/>
            <ac:picMk id="5" creationId="{103A578B-C5F1-4E8C-BE50-87E75DC75E4A}"/>
          </ac:picMkLst>
        </pc:picChg>
        <pc:picChg chg="add del mod">
          <ac:chgData name="Zachary Tzavelis" userId="a169f786-926e-400c-b578-c28f0f01b55d" providerId="ADAL" clId="{B91A0ECB-3433-4B21-9483-F8EB1A0CEF16}" dt="2020-09-10T12:41:17.273" v="45369"/>
          <ac:picMkLst>
            <pc:docMk/>
            <pc:sldMk cId="223512064" sldId="262"/>
            <ac:picMk id="6" creationId="{B2A2A6D1-4B5D-4FAC-BD62-E1AF161B8607}"/>
          </ac:picMkLst>
        </pc:picChg>
        <pc:picChg chg="add del mod">
          <ac:chgData name="Zachary Tzavelis" userId="a169f786-926e-400c-b578-c28f0f01b55d" providerId="ADAL" clId="{B91A0ECB-3433-4B21-9483-F8EB1A0CEF16}" dt="2020-07-30T08:48:07.990" v="3250" actId="478"/>
          <ac:picMkLst>
            <pc:docMk/>
            <pc:sldMk cId="223512064" sldId="262"/>
            <ac:picMk id="6" creationId="{CB503381-C490-4A07-A57B-0A7737BD1A83}"/>
          </ac:picMkLst>
        </pc:picChg>
        <pc:picChg chg="add del mod">
          <ac:chgData name="Zachary Tzavelis" userId="a169f786-926e-400c-b578-c28f0f01b55d" providerId="ADAL" clId="{B91A0ECB-3433-4B21-9483-F8EB1A0CEF16}" dt="2020-09-10T20:10:52.942" v="46871" actId="478"/>
          <ac:picMkLst>
            <pc:docMk/>
            <pc:sldMk cId="223512064" sldId="262"/>
            <ac:picMk id="7" creationId="{758D4601-545E-4F04-8CA5-B48121981587}"/>
          </ac:picMkLst>
        </pc:picChg>
        <pc:picChg chg="add mod">
          <ac:chgData name="Zachary Tzavelis" userId="a169f786-926e-400c-b578-c28f0f01b55d" providerId="ADAL" clId="{B91A0ECB-3433-4B21-9483-F8EB1A0CEF16}" dt="2020-07-28T16:45:13.779" v="2933" actId="164"/>
          <ac:picMkLst>
            <pc:docMk/>
            <pc:sldMk cId="223512064" sldId="262"/>
            <ac:picMk id="8" creationId="{A4D6B487-11DA-46ED-98D8-0E81850E07E2}"/>
          </ac:picMkLst>
        </pc:picChg>
        <pc:picChg chg="add mod modCrop">
          <ac:chgData name="Zachary Tzavelis" userId="a169f786-926e-400c-b578-c28f0f01b55d" providerId="ADAL" clId="{B91A0ECB-3433-4B21-9483-F8EB1A0CEF16}" dt="2020-07-28T10:22:50.766" v="1165" actId="164"/>
          <ac:picMkLst>
            <pc:docMk/>
            <pc:sldMk cId="223512064" sldId="262"/>
            <ac:picMk id="10" creationId="{C98CBC0B-50EC-4CBA-AEB9-16B8F7B39ACC}"/>
          </ac:picMkLst>
        </pc:picChg>
        <pc:picChg chg="add mod modCrop">
          <ac:chgData name="Zachary Tzavelis" userId="a169f786-926e-400c-b578-c28f0f01b55d" providerId="ADAL" clId="{B91A0ECB-3433-4B21-9483-F8EB1A0CEF16}" dt="2020-09-13T09:24:38.659" v="51433" actId="1076"/>
          <ac:picMkLst>
            <pc:docMk/>
            <pc:sldMk cId="223512064" sldId="262"/>
            <ac:picMk id="10" creationId="{E1A0A92D-3F83-486A-BB29-52202EC2D762}"/>
          </ac:picMkLst>
        </pc:picChg>
        <pc:picChg chg="add del mod">
          <ac:chgData name="Zachary Tzavelis" userId="a169f786-926e-400c-b578-c28f0f01b55d" providerId="ADAL" clId="{B91A0ECB-3433-4B21-9483-F8EB1A0CEF16}" dt="2020-07-28T10:08:03.786" v="930"/>
          <ac:picMkLst>
            <pc:docMk/>
            <pc:sldMk cId="223512064" sldId="262"/>
            <ac:picMk id="12" creationId="{7DF4849A-F05E-4ECF-BC64-973DA8A57047}"/>
          </ac:picMkLst>
        </pc:picChg>
        <pc:picChg chg="add mod modCrop">
          <ac:chgData name="Zachary Tzavelis" userId="a169f786-926e-400c-b578-c28f0f01b55d" providerId="ADAL" clId="{B91A0ECB-3433-4B21-9483-F8EB1A0CEF16}" dt="2020-07-28T10:08:55.257" v="942" actId="164"/>
          <ac:picMkLst>
            <pc:docMk/>
            <pc:sldMk cId="223512064" sldId="262"/>
            <ac:picMk id="13" creationId="{4CF8C6DC-1F37-4984-9A84-18DF29D613F1}"/>
          </ac:picMkLst>
        </pc:picChg>
        <pc:picChg chg="add mod modCrop">
          <ac:chgData name="Zachary Tzavelis" userId="a169f786-926e-400c-b578-c28f0f01b55d" providerId="ADAL" clId="{B91A0ECB-3433-4B21-9483-F8EB1A0CEF16}" dt="2020-07-28T10:08:55.257" v="942" actId="164"/>
          <ac:picMkLst>
            <pc:docMk/>
            <pc:sldMk cId="223512064" sldId="262"/>
            <ac:picMk id="14" creationId="{DC9AD019-B086-4083-89C5-CE0C6156B232}"/>
          </ac:picMkLst>
        </pc:picChg>
        <pc:picChg chg="add del mod">
          <ac:chgData name="Zachary Tzavelis" userId="a169f786-926e-400c-b578-c28f0f01b55d" providerId="ADAL" clId="{B91A0ECB-3433-4B21-9483-F8EB1A0CEF16}" dt="2020-07-28T14:12:27.609" v="2122" actId="478"/>
          <ac:picMkLst>
            <pc:docMk/>
            <pc:sldMk cId="223512064" sldId="262"/>
            <ac:picMk id="17" creationId="{2CADD47B-93C5-4C3F-89D9-50E524B27910}"/>
          </ac:picMkLst>
        </pc:picChg>
        <pc:picChg chg="add mod modCrop">
          <ac:chgData name="Zachary Tzavelis" userId="a169f786-926e-400c-b578-c28f0f01b55d" providerId="ADAL" clId="{B91A0ECB-3433-4B21-9483-F8EB1A0CEF16}" dt="2020-07-28T10:19:39.961" v="1081" actId="164"/>
          <ac:picMkLst>
            <pc:docMk/>
            <pc:sldMk cId="223512064" sldId="262"/>
            <ac:picMk id="19" creationId="{8F0D2516-42EE-4318-8E0C-F93B033A30DB}"/>
          </ac:picMkLst>
        </pc:picChg>
        <pc:picChg chg="add mod">
          <ac:chgData name="Zachary Tzavelis" userId="a169f786-926e-400c-b578-c28f0f01b55d" providerId="ADAL" clId="{B91A0ECB-3433-4B21-9483-F8EB1A0CEF16}" dt="2020-07-28T10:19:39.961" v="1081" actId="164"/>
          <ac:picMkLst>
            <pc:docMk/>
            <pc:sldMk cId="223512064" sldId="262"/>
            <ac:picMk id="21" creationId="{4CEC4978-4489-47C2-B874-FB03850C0805}"/>
          </ac:picMkLst>
        </pc:picChg>
        <pc:picChg chg="add mod modCrop">
          <ac:chgData name="Zachary Tzavelis" userId="a169f786-926e-400c-b578-c28f0f01b55d" providerId="ADAL" clId="{B91A0ECB-3433-4B21-9483-F8EB1A0CEF16}" dt="2020-09-13T09:22:31.483" v="51420" actId="164"/>
          <ac:picMkLst>
            <pc:docMk/>
            <pc:sldMk cId="223512064" sldId="262"/>
            <ac:picMk id="21" creationId="{A0E2B669-D925-4DCE-AEAC-A7F778689716}"/>
          </ac:picMkLst>
        </pc:picChg>
        <pc:picChg chg="add mod modCrop">
          <ac:chgData name="Zachary Tzavelis" userId="a169f786-926e-400c-b578-c28f0f01b55d" providerId="ADAL" clId="{B91A0ECB-3433-4B21-9483-F8EB1A0CEF16}" dt="2020-07-28T10:23:58.076" v="1178" actId="732"/>
          <ac:picMkLst>
            <pc:docMk/>
            <pc:sldMk cId="223512064" sldId="262"/>
            <ac:picMk id="24" creationId="{AF83BAD7-EEE0-45E6-9F23-7B7598A39E2D}"/>
          </ac:picMkLst>
        </pc:picChg>
        <pc:picChg chg="add mod modCrop">
          <ac:chgData name="Zachary Tzavelis" userId="a169f786-926e-400c-b578-c28f0f01b55d" providerId="ADAL" clId="{B91A0ECB-3433-4B21-9483-F8EB1A0CEF16}" dt="2020-07-28T10:31:09.097" v="1229" actId="164"/>
          <ac:picMkLst>
            <pc:docMk/>
            <pc:sldMk cId="223512064" sldId="262"/>
            <ac:picMk id="29" creationId="{AD7B9E7E-010D-4E83-AA37-7CBE1FB64267}"/>
          </ac:picMkLst>
        </pc:picChg>
        <pc:picChg chg="add del mod modCrop">
          <ac:chgData name="Zachary Tzavelis" userId="a169f786-926e-400c-b578-c28f0f01b55d" providerId="ADAL" clId="{B91A0ECB-3433-4B21-9483-F8EB1A0CEF16}" dt="2020-07-28T14:12:34.011" v="2124" actId="478"/>
          <ac:picMkLst>
            <pc:docMk/>
            <pc:sldMk cId="223512064" sldId="262"/>
            <ac:picMk id="31" creationId="{F0ADEB0A-02C3-44AD-A98E-350D9BBEA211}"/>
          </ac:picMkLst>
        </pc:picChg>
        <pc:picChg chg="add mod modCrop">
          <ac:chgData name="Zachary Tzavelis" userId="a169f786-926e-400c-b578-c28f0f01b55d" providerId="ADAL" clId="{B91A0ECB-3433-4B21-9483-F8EB1A0CEF16}" dt="2020-07-28T14:18:09.792" v="2180" actId="164"/>
          <ac:picMkLst>
            <pc:docMk/>
            <pc:sldMk cId="223512064" sldId="262"/>
            <ac:picMk id="37" creationId="{252D833A-0E8A-4FD7-AC2D-56773379519C}"/>
          </ac:picMkLst>
        </pc:picChg>
        <pc:picChg chg="add del mod modCrop">
          <ac:chgData name="Zachary Tzavelis" userId="a169f786-926e-400c-b578-c28f0f01b55d" providerId="ADAL" clId="{B91A0ECB-3433-4B21-9483-F8EB1A0CEF16}" dt="2020-07-28T14:16:05.515" v="2147" actId="478"/>
          <ac:picMkLst>
            <pc:docMk/>
            <pc:sldMk cId="223512064" sldId="262"/>
            <ac:picMk id="39" creationId="{B46F4998-845F-40DE-87DD-298183530F40}"/>
          </ac:picMkLst>
        </pc:picChg>
        <pc:picChg chg="add del mod topLvl">
          <ac:chgData name="Zachary Tzavelis" userId="a169f786-926e-400c-b578-c28f0f01b55d" providerId="ADAL" clId="{B91A0ECB-3433-4B21-9483-F8EB1A0CEF16}" dt="2020-07-28T16:12:04.855" v="2857" actId="478"/>
          <ac:picMkLst>
            <pc:docMk/>
            <pc:sldMk cId="223512064" sldId="262"/>
            <ac:picMk id="42" creationId="{44664A62-B3B7-406D-B6D0-C1332619655C}"/>
          </ac:picMkLst>
        </pc:picChg>
        <pc:picChg chg="add del mod">
          <ac:chgData name="Zachary Tzavelis" userId="a169f786-926e-400c-b578-c28f0f01b55d" providerId="ADAL" clId="{B91A0ECB-3433-4B21-9483-F8EB1A0CEF16}" dt="2020-07-28T14:19:22.361" v="2187" actId="478"/>
          <ac:picMkLst>
            <pc:docMk/>
            <pc:sldMk cId="223512064" sldId="262"/>
            <ac:picMk id="43" creationId="{1B8B6D1B-3356-45C6-A764-4AFD837C120E}"/>
          </ac:picMkLst>
        </pc:picChg>
        <pc:picChg chg="add mod">
          <ac:chgData name="Zachary Tzavelis" userId="a169f786-926e-400c-b578-c28f0f01b55d" providerId="ADAL" clId="{B91A0ECB-3433-4B21-9483-F8EB1A0CEF16}" dt="2020-07-28T16:47:04.452" v="2939" actId="1076"/>
          <ac:picMkLst>
            <pc:docMk/>
            <pc:sldMk cId="223512064" sldId="262"/>
            <ac:picMk id="44" creationId="{D25A0BFA-E4BE-451C-B3AA-34B7EB02BE9F}"/>
          </ac:picMkLst>
        </pc:picChg>
        <pc:picChg chg="add del mod">
          <ac:chgData name="Zachary Tzavelis" userId="a169f786-926e-400c-b578-c28f0f01b55d" providerId="ADAL" clId="{B91A0ECB-3433-4B21-9483-F8EB1A0CEF16}" dt="2020-07-28T14:31:09.164" v="2280" actId="478"/>
          <ac:picMkLst>
            <pc:docMk/>
            <pc:sldMk cId="223512064" sldId="262"/>
            <ac:picMk id="46" creationId="{DA735F81-22C8-4D49-BA54-276C0B1427AC}"/>
          </ac:picMkLst>
        </pc:picChg>
        <pc:picChg chg="add mod topLvl">
          <ac:chgData name="Zachary Tzavelis" userId="a169f786-926e-400c-b578-c28f0f01b55d" providerId="ADAL" clId="{B91A0ECB-3433-4B21-9483-F8EB1A0CEF16}" dt="2020-07-28T14:35:17.786" v="2310" actId="164"/>
          <ac:picMkLst>
            <pc:docMk/>
            <pc:sldMk cId="223512064" sldId="262"/>
            <ac:picMk id="47" creationId="{A9F5E842-566E-43B0-93AD-534CDE24F75F}"/>
          </ac:picMkLst>
        </pc:picChg>
        <pc:picChg chg="add mod topLvl">
          <ac:chgData name="Zachary Tzavelis" userId="a169f786-926e-400c-b578-c28f0f01b55d" providerId="ADAL" clId="{B91A0ECB-3433-4B21-9483-F8EB1A0CEF16}" dt="2020-07-28T14:35:17.786" v="2310" actId="164"/>
          <ac:picMkLst>
            <pc:docMk/>
            <pc:sldMk cId="223512064" sldId="262"/>
            <ac:picMk id="48" creationId="{183BB158-534C-4852-9A38-77AA5453A7B4}"/>
          </ac:picMkLst>
        </pc:picChg>
        <pc:picChg chg="add mod topLvl">
          <ac:chgData name="Zachary Tzavelis" userId="a169f786-926e-400c-b578-c28f0f01b55d" providerId="ADAL" clId="{B91A0ECB-3433-4B21-9483-F8EB1A0CEF16}" dt="2020-07-28T14:35:17.786" v="2310" actId="164"/>
          <ac:picMkLst>
            <pc:docMk/>
            <pc:sldMk cId="223512064" sldId="262"/>
            <ac:picMk id="49" creationId="{E3622249-49BD-4724-A9D5-9BE8BF3E30B7}"/>
          </ac:picMkLst>
        </pc:picChg>
        <pc:picChg chg="add mod topLvl">
          <ac:chgData name="Zachary Tzavelis" userId="a169f786-926e-400c-b578-c28f0f01b55d" providerId="ADAL" clId="{B91A0ECB-3433-4B21-9483-F8EB1A0CEF16}" dt="2020-07-28T15:05:49.876" v="2627" actId="164"/>
          <ac:picMkLst>
            <pc:docMk/>
            <pc:sldMk cId="223512064" sldId="262"/>
            <ac:picMk id="52" creationId="{93D992A4-1EDD-43E6-B1E3-B254D3B701EC}"/>
          </ac:picMkLst>
        </pc:picChg>
        <pc:picChg chg="add mod">
          <ac:chgData name="Zachary Tzavelis" userId="a169f786-926e-400c-b578-c28f0f01b55d" providerId="ADAL" clId="{B91A0ECB-3433-4B21-9483-F8EB1A0CEF16}" dt="2020-07-28T16:47:04.452" v="2939" actId="1076"/>
          <ac:picMkLst>
            <pc:docMk/>
            <pc:sldMk cId="223512064" sldId="262"/>
            <ac:picMk id="56" creationId="{1DF294AF-7055-4718-8DB6-338E3B446E1C}"/>
          </ac:picMkLst>
        </pc:picChg>
        <pc:picChg chg="add mod modCrop">
          <ac:chgData name="Zachary Tzavelis" userId="a169f786-926e-400c-b578-c28f0f01b55d" providerId="ADAL" clId="{B91A0ECB-3433-4B21-9483-F8EB1A0CEF16}" dt="2020-07-28T15:12:09.318" v="2698" actId="1076"/>
          <ac:picMkLst>
            <pc:docMk/>
            <pc:sldMk cId="223512064" sldId="262"/>
            <ac:picMk id="59" creationId="{DA724398-011F-4143-B6AE-8D35549E191D}"/>
          </ac:picMkLst>
        </pc:picChg>
        <pc:picChg chg="add mod modCrop">
          <ac:chgData name="Zachary Tzavelis" userId="a169f786-926e-400c-b578-c28f0f01b55d" providerId="ADAL" clId="{B91A0ECB-3433-4B21-9483-F8EB1A0CEF16}" dt="2020-07-30T08:41:45.530" v="3045" actId="1035"/>
          <ac:picMkLst>
            <pc:docMk/>
            <pc:sldMk cId="223512064" sldId="262"/>
            <ac:picMk id="61" creationId="{B0C53FF0-BF07-42DD-AF64-4447F3582349}"/>
          </ac:picMkLst>
        </pc:picChg>
        <pc:picChg chg="add del mod modCrop">
          <ac:chgData name="Zachary Tzavelis" userId="a169f786-926e-400c-b578-c28f0f01b55d" providerId="ADAL" clId="{B91A0ECB-3433-4B21-9483-F8EB1A0CEF16}" dt="2020-07-28T16:02:25.819" v="2849" actId="478"/>
          <ac:picMkLst>
            <pc:docMk/>
            <pc:sldMk cId="223512064" sldId="262"/>
            <ac:picMk id="62" creationId="{B05331EC-8C3E-443B-A145-567A2723B3AD}"/>
          </ac:picMkLst>
        </pc:picChg>
        <pc:picChg chg="add del mod modCrop">
          <ac:chgData name="Zachary Tzavelis" userId="a169f786-926e-400c-b578-c28f0f01b55d" providerId="ADAL" clId="{B91A0ECB-3433-4B21-9483-F8EB1A0CEF16}" dt="2020-07-30T08:47:45.549" v="3239" actId="478"/>
          <ac:picMkLst>
            <pc:docMk/>
            <pc:sldMk cId="223512064" sldId="262"/>
            <ac:picMk id="106" creationId="{5E87EF81-9EB0-4B86-81FC-A19A443EE257}"/>
          </ac:picMkLst>
        </pc:picChg>
        <pc:picChg chg="add del mod">
          <ac:chgData name="Zachary Tzavelis" userId="a169f786-926e-400c-b578-c28f0f01b55d" providerId="ADAL" clId="{B91A0ECB-3433-4B21-9483-F8EB1A0CEF16}" dt="2020-07-30T08:47:47.447" v="3240" actId="478"/>
          <ac:picMkLst>
            <pc:docMk/>
            <pc:sldMk cId="223512064" sldId="262"/>
            <ac:picMk id="118" creationId="{18C0027C-C549-49EB-9FD0-8A9EA5344E55}"/>
          </ac:picMkLst>
        </pc:picChg>
        <pc:picChg chg="add del mod modCrop">
          <ac:chgData name="Zachary Tzavelis" userId="a169f786-926e-400c-b578-c28f0f01b55d" providerId="ADAL" clId="{B91A0ECB-3433-4B21-9483-F8EB1A0CEF16}" dt="2020-07-30T08:48:04.460" v="3248" actId="478"/>
          <ac:picMkLst>
            <pc:docMk/>
            <pc:sldMk cId="223512064" sldId="262"/>
            <ac:picMk id="120" creationId="{0FF6A2FA-5509-4165-9FE4-3886CA56503C}"/>
          </ac:picMkLst>
        </pc:picChg>
        <pc:picChg chg="add">
          <ac:chgData name="Zachary Tzavelis" userId="a169f786-926e-400c-b578-c28f0f01b55d" providerId="ADAL" clId="{B91A0ECB-3433-4B21-9483-F8EB1A0CEF16}" dt="2020-07-30T09:11:28.835" v="4418"/>
          <ac:picMkLst>
            <pc:docMk/>
            <pc:sldMk cId="223512064" sldId="262"/>
            <ac:picMk id="133" creationId="{2790265F-261E-4530-97DC-1CEDA53A4290}"/>
          </ac:picMkLst>
        </pc:picChg>
        <pc:cxnChg chg="add del mod">
          <ac:chgData name="Zachary Tzavelis" userId="a169f786-926e-400c-b578-c28f0f01b55d" providerId="ADAL" clId="{B91A0ECB-3433-4B21-9483-F8EB1A0CEF16}" dt="2020-07-28T14:53:08.536" v="2407" actId="478"/>
          <ac:cxnSpMkLst>
            <pc:docMk/>
            <pc:sldMk cId="223512064" sldId="262"/>
            <ac:cxnSpMk id="64" creationId="{6DE287BD-A7AC-45AB-994D-89CC6127380D}"/>
          </ac:cxnSpMkLst>
        </pc:cxnChg>
        <pc:cxnChg chg="add del mod">
          <ac:chgData name="Zachary Tzavelis" userId="a169f786-926e-400c-b578-c28f0f01b55d" providerId="ADAL" clId="{B91A0ECB-3433-4B21-9483-F8EB1A0CEF16}" dt="2020-07-28T15:03:01.946" v="2590" actId="478"/>
          <ac:cxnSpMkLst>
            <pc:docMk/>
            <pc:sldMk cId="223512064" sldId="262"/>
            <ac:cxnSpMk id="78" creationId="{7D9A126D-E1A6-4706-8752-428A5B54747B}"/>
          </ac:cxnSpMkLst>
        </pc:cxnChg>
        <pc:cxnChg chg="add mod">
          <ac:chgData name="Zachary Tzavelis" userId="a169f786-926e-400c-b578-c28f0f01b55d" providerId="ADAL" clId="{B91A0ECB-3433-4B21-9483-F8EB1A0CEF16}" dt="2020-07-28T15:09:13.952" v="2648" actId="14100"/>
          <ac:cxnSpMkLst>
            <pc:docMk/>
            <pc:sldMk cId="223512064" sldId="262"/>
            <ac:cxnSpMk id="80" creationId="{148CCD8E-F5F3-4FBC-8A81-FB7769DA8AD0}"/>
          </ac:cxnSpMkLst>
        </pc:cxnChg>
        <pc:cxnChg chg="add del mod topLvl">
          <ac:chgData name="Zachary Tzavelis" userId="a169f786-926e-400c-b578-c28f0f01b55d" providerId="ADAL" clId="{B91A0ECB-3433-4B21-9483-F8EB1A0CEF16}" dt="2020-07-28T15:09:45.121" v="2655" actId="478"/>
          <ac:cxnSpMkLst>
            <pc:docMk/>
            <pc:sldMk cId="223512064" sldId="262"/>
            <ac:cxnSpMk id="86" creationId="{625FD1DC-FC2C-49D3-900B-97DA42626250}"/>
          </ac:cxnSpMkLst>
        </pc:cxnChg>
        <pc:cxnChg chg="add del mod topLvl">
          <ac:chgData name="Zachary Tzavelis" userId="a169f786-926e-400c-b578-c28f0f01b55d" providerId="ADAL" clId="{B91A0ECB-3433-4B21-9483-F8EB1A0CEF16}" dt="2020-07-28T15:09:24.893" v="2651" actId="478"/>
          <ac:cxnSpMkLst>
            <pc:docMk/>
            <pc:sldMk cId="223512064" sldId="262"/>
            <ac:cxnSpMk id="88" creationId="{121B5722-2280-48E7-AD9F-7EBB1C85FB09}"/>
          </ac:cxnSpMkLst>
        </pc:cxnChg>
        <pc:cxnChg chg="add del mod">
          <ac:chgData name="Zachary Tzavelis" userId="a169f786-926e-400c-b578-c28f0f01b55d" providerId="ADAL" clId="{B91A0ECB-3433-4B21-9483-F8EB1A0CEF16}" dt="2020-07-28T15:10:35.012" v="2662" actId="478"/>
          <ac:cxnSpMkLst>
            <pc:docMk/>
            <pc:sldMk cId="223512064" sldId="262"/>
            <ac:cxnSpMk id="92" creationId="{BE9B001A-3865-4A5B-988C-D5227BDF4B20}"/>
          </ac:cxnSpMkLst>
        </pc:cxnChg>
        <pc:cxnChg chg="add del mod">
          <ac:chgData name="Zachary Tzavelis" userId="a169f786-926e-400c-b578-c28f0f01b55d" providerId="ADAL" clId="{B91A0ECB-3433-4B21-9483-F8EB1A0CEF16}" dt="2020-07-30T08:47:45.549" v="3239" actId="478"/>
          <ac:cxnSpMkLst>
            <pc:docMk/>
            <pc:sldMk cId="223512064" sldId="262"/>
            <ac:cxnSpMk id="97" creationId="{7A0E24AA-AB25-4A28-B8D8-B8E6098C26A7}"/>
          </ac:cxnSpMkLst>
        </pc:cxnChg>
        <pc:cxnChg chg="add del mod">
          <ac:chgData name="Zachary Tzavelis" userId="a169f786-926e-400c-b578-c28f0f01b55d" providerId="ADAL" clId="{B91A0ECB-3433-4B21-9483-F8EB1A0CEF16}" dt="2020-07-28T15:20:22.299" v="2771" actId="478"/>
          <ac:cxnSpMkLst>
            <pc:docMk/>
            <pc:sldMk cId="223512064" sldId="262"/>
            <ac:cxnSpMk id="98" creationId="{04506366-43B5-4F74-A6CB-032D53449130}"/>
          </ac:cxnSpMkLst>
        </pc:cxnChg>
        <pc:cxnChg chg="add del mod">
          <ac:chgData name="Zachary Tzavelis" userId="a169f786-926e-400c-b578-c28f0f01b55d" providerId="ADAL" clId="{B91A0ECB-3433-4B21-9483-F8EB1A0CEF16}" dt="2020-07-28T15:16:47.646" v="2719" actId="478"/>
          <ac:cxnSpMkLst>
            <pc:docMk/>
            <pc:sldMk cId="223512064" sldId="262"/>
            <ac:cxnSpMk id="100" creationId="{A15FC282-9AF2-42A9-A2C0-5D9E17F914B6}"/>
          </ac:cxnSpMkLst>
        </pc:cxnChg>
        <pc:cxnChg chg="add del mod topLvl">
          <ac:chgData name="Zachary Tzavelis" userId="a169f786-926e-400c-b578-c28f0f01b55d" providerId="ADAL" clId="{B91A0ECB-3433-4B21-9483-F8EB1A0CEF16}" dt="2020-07-28T15:16:51.975" v="2720" actId="478"/>
          <ac:cxnSpMkLst>
            <pc:docMk/>
            <pc:sldMk cId="223512064" sldId="262"/>
            <ac:cxnSpMk id="101" creationId="{40F81D45-942C-4E4D-8046-0B9D96B5338F}"/>
          </ac:cxnSpMkLst>
        </pc:cxnChg>
        <pc:cxnChg chg="add del mod">
          <ac:chgData name="Zachary Tzavelis" userId="a169f786-926e-400c-b578-c28f0f01b55d" providerId="ADAL" clId="{B91A0ECB-3433-4B21-9483-F8EB1A0CEF16}" dt="2020-07-30T08:47:45.549" v="3239" actId="478"/>
          <ac:cxnSpMkLst>
            <pc:docMk/>
            <pc:sldMk cId="223512064" sldId="262"/>
            <ac:cxnSpMk id="108" creationId="{855CB231-24AC-4494-9131-6576D245767C}"/>
          </ac:cxnSpMkLst>
        </pc:cxnChg>
        <pc:cxnChg chg="add del mod">
          <ac:chgData name="Zachary Tzavelis" userId="a169f786-926e-400c-b578-c28f0f01b55d" providerId="ADAL" clId="{B91A0ECB-3433-4B21-9483-F8EB1A0CEF16}" dt="2020-07-30T08:47:45.549" v="3239" actId="478"/>
          <ac:cxnSpMkLst>
            <pc:docMk/>
            <pc:sldMk cId="223512064" sldId="262"/>
            <ac:cxnSpMk id="110" creationId="{8A5097AB-5AE3-4973-B3A3-48B7422D2ABA}"/>
          </ac:cxnSpMkLst>
        </pc:cxnChg>
        <pc:cxnChg chg="add del mod">
          <ac:chgData name="Zachary Tzavelis" userId="a169f786-926e-400c-b578-c28f0f01b55d" providerId="ADAL" clId="{B91A0ECB-3433-4B21-9483-F8EB1A0CEF16}" dt="2020-07-28T15:22:01.991" v="2783" actId="478"/>
          <ac:cxnSpMkLst>
            <pc:docMk/>
            <pc:sldMk cId="223512064" sldId="262"/>
            <ac:cxnSpMk id="112" creationId="{5F0AFF18-4379-48E2-9600-10F102A65C4B}"/>
          </ac:cxnSpMkLst>
        </pc:cxnChg>
        <pc:cxnChg chg="add del mod">
          <ac:chgData name="Zachary Tzavelis" userId="a169f786-926e-400c-b578-c28f0f01b55d" providerId="ADAL" clId="{B91A0ECB-3433-4B21-9483-F8EB1A0CEF16}" dt="2020-07-30T08:47:45.549" v="3239" actId="478"/>
          <ac:cxnSpMkLst>
            <pc:docMk/>
            <pc:sldMk cId="223512064" sldId="262"/>
            <ac:cxnSpMk id="115" creationId="{749E7DC5-E66E-46ED-A053-8CEC696DF948}"/>
          </ac:cxnSpMkLst>
        </pc:cxnChg>
        <pc:cxnChg chg="add del mod">
          <ac:chgData name="Zachary Tzavelis" userId="a169f786-926e-400c-b578-c28f0f01b55d" providerId="ADAL" clId="{B91A0ECB-3433-4B21-9483-F8EB1A0CEF16}" dt="2020-07-30T08:47:45.549" v="3239" actId="478"/>
          <ac:cxnSpMkLst>
            <pc:docMk/>
            <pc:sldMk cId="223512064" sldId="262"/>
            <ac:cxnSpMk id="116" creationId="{272ABE50-457E-4133-8A73-2619B42A256D}"/>
          </ac:cxnSpMkLst>
        </pc:cxnChg>
      </pc:sldChg>
      <pc:sldChg chg="addSp delSp modSp add mod ord modTransition delAnim modNotesTx">
        <pc:chgData name="Zachary Tzavelis" userId="a169f786-926e-400c-b578-c28f0f01b55d" providerId="ADAL" clId="{B91A0ECB-3433-4B21-9483-F8EB1A0CEF16}" dt="2020-09-14T15:25:59.704" v="52176" actId="20577"/>
        <pc:sldMkLst>
          <pc:docMk/>
          <pc:sldMk cId="1094829926" sldId="263"/>
        </pc:sldMkLst>
        <pc:spChg chg="mod">
          <ac:chgData name="Zachary Tzavelis" userId="a169f786-926e-400c-b578-c28f0f01b55d" providerId="ADAL" clId="{B91A0ECB-3433-4B21-9483-F8EB1A0CEF16}" dt="2020-07-30T09:56:01.078" v="5262" actId="1076"/>
          <ac:spMkLst>
            <pc:docMk/>
            <pc:sldMk cId="1094829926" sldId="263"/>
            <ac:spMk id="2" creationId="{0D238319-91A7-4073-8756-F2D156FDF879}"/>
          </ac:spMkLst>
        </pc:spChg>
        <pc:spChg chg="add mod">
          <ac:chgData name="Zachary Tzavelis" userId="a169f786-926e-400c-b578-c28f0f01b55d" providerId="ADAL" clId="{B91A0ECB-3433-4B21-9483-F8EB1A0CEF16}" dt="2020-07-28T10:43:26.941" v="1342" actId="14100"/>
          <ac:spMkLst>
            <pc:docMk/>
            <pc:sldMk cId="1094829926" sldId="263"/>
            <ac:spMk id="12" creationId="{01CB83BC-C2BF-40D7-924B-CA58BAFE44F4}"/>
          </ac:spMkLst>
        </pc:spChg>
        <pc:spChg chg="mod">
          <ac:chgData name="Zachary Tzavelis" userId="a169f786-926e-400c-b578-c28f0f01b55d" providerId="ADAL" clId="{B91A0ECB-3433-4B21-9483-F8EB1A0CEF16}" dt="2020-07-28T10:44:27.750" v="1351" actId="408"/>
          <ac:spMkLst>
            <pc:docMk/>
            <pc:sldMk cId="1094829926" sldId="263"/>
            <ac:spMk id="22" creationId="{B04AE484-B220-49CB-95B4-AB64900D08D3}"/>
          </ac:spMkLst>
        </pc:spChg>
        <pc:spChg chg="mod">
          <ac:chgData name="Zachary Tzavelis" userId="a169f786-926e-400c-b578-c28f0f01b55d" providerId="ADAL" clId="{B91A0ECB-3433-4B21-9483-F8EB1A0CEF16}" dt="2020-07-28T10:44:12.598" v="1350" actId="408"/>
          <ac:spMkLst>
            <pc:docMk/>
            <pc:sldMk cId="1094829926" sldId="263"/>
            <ac:spMk id="25" creationId="{1910F669-6423-4DCD-9D14-B271991044B3}"/>
          </ac:spMkLst>
        </pc:spChg>
        <pc:spChg chg="add mod topLvl">
          <ac:chgData name="Zachary Tzavelis" userId="a169f786-926e-400c-b578-c28f0f01b55d" providerId="ADAL" clId="{B91A0ECB-3433-4B21-9483-F8EB1A0CEF16}" dt="2020-07-30T10:04:44.155" v="5356" actId="12789"/>
          <ac:spMkLst>
            <pc:docMk/>
            <pc:sldMk cId="1094829926" sldId="263"/>
            <ac:spMk id="33" creationId="{7C66501C-8E1B-43CC-B50F-695D5C2DDB6C}"/>
          </ac:spMkLst>
        </pc:spChg>
        <pc:spChg chg="mod topLvl">
          <ac:chgData name="Zachary Tzavelis" userId="a169f786-926e-400c-b578-c28f0f01b55d" providerId="ADAL" clId="{B91A0ECB-3433-4B21-9483-F8EB1A0CEF16}" dt="2020-07-30T09:56:58.719" v="5269" actId="12789"/>
          <ac:spMkLst>
            <pc:docMk/>
            <pc:sldMk cId="1094829926" sldId="263"/>
            <ac:spMk id="39" creationId="{4A855CD7-6ABC-4977-8A53-ED2FB211AF97}"/>
          </ac:spMkLst>
        </pc:spChg>
        <pc:spChg chg="mod">
          <ac:chgData name="Zachary Tzavelis" userId="a169f786-926e-400c-b578-c28f0f01b55d" providerId="ADAL" clId="{B91A0ECB-3433-4B21-9483-F8EB1A0CEF16}" dt="2020-08-04T13:43:24.110" v="10291" actId="14100"/>
          <ac:spMkLst>
            <pc:docMk/>
            <pc:sldMk cId="1094829926" sldId="263"/>
            <ac:spMk id="46" creationId="{68261C92-EB17-4C85-9D49-79202570CDA4}"/>
          </ac:spMkLst>
        </pc:spChg>
        <pc:spChg chg="mod topLvl">
          <ac:chgData name="Zachary Tzavelis" userId="a169f786-926e-400c-b578-c28f0f01b55d" providerId="ADAL" clId="{B91A0ECB-3433-4B21-9483-F8EB1A0CEF16}" dt="2020-07-30T09:57:06.025" v="5270" actId="12789"/>
          <ac:spMkLst>
            <pc:docMk/>
            <pc:sldMk cId="1094829926" sldId="263"/>
            <ac:spMk id="48" creationId="{EF476B06-D770-4BAB-AA9E-639F6B303286}"/>
          </ac:spMkLst>
        </pc:spChg>
        <pc:spChg chg="add mod topLvl">
          <ac:chgData name="Zachary Tzavelis" userId="a169f786-926e-400c-b578-c28f0f01b55d" providerId="ADAL" clId="{B91A0ECB-3433-4B21-9483-F8EB1A0CEF16}" dt="2020-09-14T15:25:59.704" v="52176" actId="20577"/>
          <ac:spMkLst>
            <pc:docMk/>
            <pc:sldMk cId="1094829926" sldId="263"/>
            <ac:spMk id="49" creationId="{11E30324-47CB-429E-9973-8F82DD5CD5EB}"/>
          </ac:spMkLst>
        </pc:spChg>
        <pc:spChg chg="add mod topLvl">
          <ac:chgData name="Zachary Tzavelis" userId="a169f786-926e-400c-b578-c28f0f01b55d" providerId="ADAL" clId="{B91A0ECB-3433-4B21-9483-F8EB1A0CEF16}" dt="2020-07-30T10:04:27.004" v="5354" actId="12789"/>
          <ac:spMkLst>
            <pc:docMk/>
            <pc:sldMk cId="1094829926" sldId="263"/>
            <ac:spMk id="50" creationId="{E6732C86-032F-4BE4-AC10-22A575F6C938}"/>
          </ac:spMkLst>
        </pc:spChg>
        <pc:spChg chg="add del mod">
          <ac:chgData name="Zachary Tzavelis" userId="a169f786-926e-400c-b578-c28f0f01b55d" providerId="ADAL" clId="{B91A0ECB-3433-4B21-9483-F8EB1A0CEF16}" dt="2020-09-04T19:12:03.666" v="25565" actId="478"/>
          <ac:spMkLst>
            <pc:docMk/>
            <pc:sldMk cId="1094829926" sldId="263"/>
            <ac:spMk id="51" creationId="{9D3365FC-BCC6-4EDB-81AB-025103C090C8}"/>
          </ac:spMkLst>
        </pc:spChg>
        <pc:spChg chg="add mod topLvl">
          <ac:chgData name="Zachary Tzavelis" userId="a169f786-926e-400c-b578-c28f0f01b55d" providerId="ADAL" clId="{B91A0ECB-3433-4B21-9483-F8EB1A0CEF16}" dt="2020-07-30T10:04:50.122" v="5357" actId="12789"/>
          <ac:spMkLst>
            <pc:docMk/>
            <pc:sldMk cId="1094829926" sldId="263"/>
            <ac:spMk id="53" creationId="{0F09E560-333D-43EA-ABA5-B6B4AC68BC46}"/>
          </ac:spMkLst>
        </pc:spChg>
        <pc:spChg chg="del mod">
          <ac:chgData name="Zachary Tzavelis" userId="a169f786-926e-400c-b578-c28f0f01b55d" providerId="ADAL" clId="{B91A0ECB-3433-4B21-9483-F8EB1A0CEF16}" dt="2020-09-10T09:51:38.006" v="45220" actId="478"/>
          <ac:spMkLst>
            <pc:docMk/>
            <pc:sldMk cId="1094829926" sldId="263"/>
            <ac:spMk id="69" creationId="{308C24AE-242B-4A48-8814-DBE33B4C17A3}"/>
          </ac:spMkLst>
        </pc:spChg>
        <pc:spChg chg="mod">
          <ac:chgData name="Zachary Tzavelis" userId="a169f786-926e-400c-b578-c28f0f01b55d" providerId="ADAL" clId="{B91A0ECB-3433-4B21-9483-F8EB1A0CEF16}" dt="2020-09-04T18:38:30.823" v="25148"/>
          <ac:spMkLst>
            <pc:docMk/>
            <pc:sldMk cId="1094829926" sldId="263"/>
            <ac:spMk id="70" creationId="{DB78CC54-5655-4CFB-87DC-A6305D4C0102}"/>
          </ac:spMkLst>
        </pc:spChg>
        <pc:spChg chg="mod">
          <ac:chgData name="Zachary Tzavelis" userId="a169f786-926e-400c-b578-c28f0f01b55d" providerId="ADAL" clId="{B91A0ECB-3433-4B21-9483-F8EB1A0CEF16}" dt="2020-09-04T18:38:30.823" v="25148"/>
          <ac:spMkLst>
            <pc:docMk/>
            <pc:sldMk cId="1094829926" sldId="263"/>
            <ac:spMk id="71" creationId="{EB55E5AD-2F8E-4E3C-A8F3-18775E81DC50}"/>
          </ac:spMkLst>
        </pc:spChg>
        <pc:spChg chg="add del">
          <ac:chgData name="Zachary Tzavelis" userId="a169f786-926e-400c-b578-c28f0f01b55d" providerId="ADAL" clId="{B91A0ECB-3433-4B21-9483-F8EB1A0CEF16}" dt="2020-07-28T14:28:12.087" v="2245"/>
          <ac:spMkLst>
            <pc:docMk/>
            <pc:sldMk cId="1094829926" sldId="263"/>
            <ac:spMk id="72" creationId="{1C5E38EB-DF9E-4D34-81BC-7F13E651D405}"/>
          </ac:spMkLst>
        </pc:spChg>
        <pc:spChg chg="add mod topLvl">
          <ac:chgData name="Zachary Tzavelis" userId="a169f786-926e-400c-b578-c28f0f01b55d" providerId="ADAL" clId="{B91A0ECB-3433-4B21-9483-F8EB1A0CEF16}" dt="2020-07-30T09:48:11.710" v="5201" actId="164"/>
          <ac:spMkLst>
            <pc:docMk/>
            <pc:sldMk cId="1094829926" sldId="263"/>
            <ac:spMk id="85" creationId="{1A3CA9AE-1BC5-4388-A3FE-DA977E743A82}"/>
          </ac:spMkLst>
        </pc:spChg>
        <pc:spChg chg="add mod topLvl">
          <ac:chgData name="Zachary Tzavelis" userId="a169f786-926e-400c-b578-c28f0f01b55d" providerId="ADAL" clId="{B91A0ECB-3433-4B21-9483-F8EB1A0CEF16}" dt="2020-07-30T09:49:36.207" v="5213" actId="164"/>
          <ac:spMkLst>
            <pc:docMk/>
            <pc:sldMk cId="1094829926" sldId="263"/>
            <ac:spMk id="86" creationId="{F5C8AC19-F35B-4937-993E-D5EADEF5FC4C}"/>
          </ac:spMkLst>
        </pc:spChg>
        <pc:spChg chg="add mod topLvl">
          <ac:chgData name="Zachary Tzavelis" userId="a169f786-926e-400c-b578-c28f0f01b55d" providerId="ADAL" clId="{B91A0ECB-3433-4B21-9483-F8EB1A0CEF16}" dt="2020-07-30T09:49:13.515" v="5210" actId="164"/>
          <ac:spMkLst>
            <pc:docMk/>
            <pc:sldMk cId="1094829926" sldId="263"/>
            <ac:spMk id="88" creationId="{59366814-3E14-46EE-84B0-8F92D4BEA3D6}"/>
          </ac:spMkLst>
        </pc:spChg>
        <pc:spChg chg="add mod topLvl">
          <ac:chgData name="Zachary Tzavelis" userId="a169f786-926e-400c-b578-c28f0f01b55d" providerId="ADAL" clId="{B91A0ECB-3433-4B21-9483-F8EB1A0CEF16}" dt="2020-07-30T09:46:13.343" v="5186" actId="164"/>
          <ac:spMkLst>
            <pc:docMk/>
            <pc:sldMk cId="1094829926" sldId="263"/>
            <ac:spMk id="90" creationId="{4E97196C-3B8E-4284-B5CD-7728C74A9B7C}"/>
          </ac:spMkLst>
        </pc:spChg>
        <pc:spChg chg="add mod topLvl">
          <ac:chgData name="Zachary Tzavelis" userId="a169f786-926e-400c-b578-c28f0f01b55d" providerId="ADAL" clId="{B91A0ECB-3433-4B21-9483-F8EB1A0CEF16}" dt="2020-07-30T09:47:22.826" v="5198" actId="164"/>
          <ac:spMkLst>
            <pc:docMk/>
            <pc:sldMk cId="1094829926" sldId="263"/>
            <ac:spMk id="92" creationId="{B480C726-E2FF-4A0E-9599-B6980A5A7629}"/>
          </ac:spMkLst>
        </pc:spChg>
        <pc:spChg chg="add mod topLvl">
          <ac:chgData name="Zachary Tzavelis" userId="a169f786-926e-400c-b578-c28f0f01b55d" providerId="ADAL" clId="{B91A0ECB-3433-4B21-9483-F8EB1A0CEF16}" dt="2020-07-30T09:45:45.599" v="5183" actId="164"/>
          <ac:spMkLst>
            <pc:docMk/>
            <pc:sldMk cId="1094829926" sldId="263"/>
            <ac:spMk id="94" creationId="{A072F699-FCB3-4EA4-9008-B6AF9FDCDEA5}"/>
          </ac:spMkLst>
        </pc:spChg>
        <pc:grpChg chg="add del mod">
          <ac:chgData name="Zachary Tzavelis" userId="a169f786-926e-400c-b578-c28f0f01b55d" providerId="ADAL" clId="{B91A0ECB-3433-4B21-9483-F8EB1A0CEF16}" dt="2020-07-28T10:42:33.721" v="1332" actId="165"/>
          <ac:grpSpMkLst>
            <pc:docMk/>
            <pc:sldMk cId="1094829926" sldId="263"/>
            <ac:grpSpMk id="7" creationId="{FEC86CC0-C252-4704-83F8-61B66A796315}"/>
          </ac:grpSpMkLst>
        </pc:grpChg>
        <pc:grpChg chg="del mod">
          <ac:chgData name="Zachary Tzavelis" userId="a169f786-926e-400c-b578-c28f0f01b55d" providerId="ADAL" clId="{B91A0ECB-3433-4B21-9483-F8EB1A0CEF16}" dt="2020-07-28T13:56:16.732" v="1745" actId="478"/>
          <ac:grpSpMkLst>
            <pc:docMk/>
            <pc:sldMk cId="1094829926" sldId="263"/>
            <ac:grpSpMk id="15" creationId="{A3CCDEF6-3999-493B-8AEE-8AAF4C147505}"/>
          </ac:grpSpMkLst>
        </pc:grpChg>
        <pc:grpChg chg="add mod">
          <ac:chgData name="Zachary Tzavelis" userId="a169f786-926e-400c-b578-c28f0f01b55d" providerId="ADAL" clId="{B91A0ECB-3433-4B21-9483-F8EB1A0CEF16}" dt="2020-07-28T10:43:55.954" v="1349" actId="12789"/>
          <ac:grpSpMkLst>
            <pc:docMk/>
            <pc:sldMk cId="1094829926" sldId="263"/>
            <ac:grpSpMk id="16" creationId="{501C2A9E-00BB-40D6-826F-F70944FA1CED}"/>
          </ac:grpSpMkLst>
        </pc:grpChg>
        <pc:grpChg chg="add mod">
          <ac:chgData name="Zachary Tzavelis" userId="a169f786-926e-400c-b578-c28f0f01b55d" providerId="ADAL" clId="{B91A0ECB-3433-4B21-9483-F8EB1A0CEF16}" dt="2020-07-28T10:46:26.413" v="1373" actId="164"/>
          <ac:grpSpMkLst>
            <pc:docMk/>
            <pc:sldMk cId="1094829926" sldId="263"/>
            <ac:grpSpMk id="18" creationId="{A4949D29-652D-4145-B5BD-88347A9F06F1}"/>
          </ac:grpSpMkLst>
        </pc:grpChg>
        <pc:grpChg chg="del mod">
          <ac:chgData name="Zachary Tzavelis" userId="a169f786-926e-400c-b578-c28f0f01b55d" providerId="ADAL" clId="{B91A0ECB-3433-4B21-9483-F8EB1A0CEF16}" dt="2020-07-28T13:56:04.982" v="1741" actId="478"/>
          <ac:grpSpMkLst>
            <pc:docMk/>
            <pc:sldMk cId="1094829926" sldId="263"/>
            <ac:grpSpMk id="23" creationId="{032C8678-F089-4B9E-9EAA-5CE43C204053}"/>
          </ac:grpSpMkLst>
        </pc:grpChg>
        <pc:grpChg chg="mod topLvl">
          <ac:chgData name="Zachary Tzavelis" userId="a169f786-926e-400c-b578-c28f0f01b55d" providerId="ADAL" clId="{B91A0ECB-3433-4B21-9483-F8EB1A0CEF16}" dt="2020-07-28T10:44:12.598" v="1350" actId="408"/>
          <ac:grpSpMkLst>
            <pc:docMk/>
            <pc:sldMk cId="1094829926" sldId="263"/>
            <ac:grpSpMk id="26" creationId="{14C21178-8022-44A4-A09A-8C840C753156}"/>
          </ac:grpSpMkLst>
        </pc:grpChg>
        <pc:grpChg chg="mod">
          <ac:chgData name="Zachary Tzavelis" userId="a169f786-926e-400c-b578-c28f0f01b55d" providerId="ADAL" clId="{B91A0ECB-3433-4B21-9483-F8EB1A0CEF16}" dt="2020-07-28T10:44:27.750" v="1351" actId="408"/>
          <ac:grpSpMkLst>
            <pc:docMk/>
            <pc:sldMk cId="1094829926" sldId="263"/>
            <ac:grpSpMk id="27" creationId="{C4A259E4-816B-490E-859D-293020979536}"/>
          </ac:grpSpMkLst>
        </pc:grpChg>
        <pc:grpChg chg="add del mod">
          <ac:chgData name="Zachary Tzavelis" userId="a169f786-926e-400c-b578-c28f0f01b55d" providerId="ADAL" clId="{B91A0ECB-3433-4B21-9483-F8EB1A0CEF16}" dt="2020-07-28T10:48:58.672" v="1409" actId="478"/>
          <ac:grpSpMkLst>
            <pc:docMk/>
            <pc:sldMk cId="1094829926" sldId="263"/>
            <ac:grpSpMk id="30" creationId="{BBCED989-F8A3-4BEC-A186-69BE0F093FCE}"/>
          </ac:grpSpMkLst>
        </pc:grpChg>
        <pc:grpChg chg="del mod">
          <ac:chgData name="Zachary Tzavelis" userId="a169f786-926e-400c-b578-c28f0f01b55d" providerId="ADAL" clId="{B91A0ECB-3433-4B21-9483-F8EB1A0CEF16}" dt="2020-07-28T10:48:56.788" v="1408" actId="478"/>
          <ac:grpSpMkLst>
            <pc:docMk/>
            <pc:sldMk cId="1094829926" sldId="263"/>
            <ac:grpSpMk id="32" creationId="{5BD37340-55CA-4B87-8171-3C4FD220CE38}"/>
          </ac:grpSpMkLst>
        </pc:grpChg>
        <pc:grpChg chg="add del mod topLvl">
          <ac:chgData name="Zachary Tzavelis" userId="a169f786-926e-400c-b578-c28f0f01b55d" providerId="ADAL" clId="{B91A0ECB-3433-4B21-9483-F8EB1A0CEF16}" dt="2020-07-30T09:45:15.925" v="5180" actId="165"/>
          <ac:grpSpMkLst>
            <pc:docMk/>
            <pc:sldMk cId="1094829926" sldId="263"/>
            <ac:grpSpMk id="34" creationId="{BEEA2713-EB72-4276-B16A-7474CA4EC7D5}"/>
          </ac:grpSpMkLst>
        </pc:grpChg>
        <pc:grpChg chg="add del mod">
          <ac:chgData name="Zachary Tzavelis" userId="a169f786-926e-400c-b578-c28f0f01b55d" providerId="ADAL" clId="{B91A0ECB-3433-4B21-9483-F8EB1A0CEF16}" dt="2020-07-28T14:49:49.762" v="2379" actId="478"/>
          <ac:grpSpMkLst>
            <pc:docMk/>
            <pc:sldMk cId="1094829926" sldId="263"/>
            <ac:grpSpMk id="35" creationId="{6BF60E17-C4A4-4131-A4B9-5C12A364645D}"/>
          </ac:grpSpMkLst>
        </pc:grpChg>
        <pc:grpChg chg="del mod topLvl">
          <ac:chgData name="Zachary Tzavelis" userId="a169f786-926e-400c-b578-c28f0f01b55d" providerId="ADAL" clId="{B91A0ECB-3433-4B21-9483-F8EB1A0CEF16}" dt="2020-07-30T09:52:16.155" v="5230" actId="165"/>
          <ac:grpSpMkLst>
            <pc:docMk/>
            <pc:sldMk cId="1094829926" sldId="263"/>
            <ac:grpSpMk id="36" creationId="{A7666D8E-D21C-465F-A5D2-C5B83C8EB5F3}"/>
          </ac:grpSpMkLst>
        </pc:grpChg>
        <pc:grpChg chg="add del mod topLvl">
          <ac:chgData name="Zachary Tzavelis" userId="a169f786-926e-400c-b578-c28f0f01b55d" providerId="ADAL" clId="{B91A0ECB-3433-4B21-9483-F8EB1A0CEF16}" dt="2020-07-30T09:48:20.595" v="5202" actId="165"/>
          <ac:grpSpMkLst>
            <pc:docMk/>
            <pc:sldMk cId="1094829926" sldId="263"/>
            <ac:grpSpMk id="40" creationId="{EE4FD543-F253-4E5F-A558-5B63CFDB07DA}"/>
          </ac:grpSpMkLst>
        </pc:grpChg>
        <pc:grpChg chg="del mod topLvl">
          <ac:chgData name="Zachary Tzavelis" userId="a169f786-926e-400c-b578-c28f0f01b55d" providerId="ADAL" clId="{B91A0ECB-3433-4B21-9483-F8EB1A0CEF16}" dt="2020-07-30T09:48:23.998" v="5203" actId="165"/>
          <ac:grpSpMkLst>
            <pc:docMk/>
            <pc:sldMk cId="1094829926" sldId="263"/>
            <ac:grpSpMk id="41" creationId="{1A8DBB97-2C08-4897-905B-877A1F2B9F3F}"/>
          </ac:grpSpMkLst>
        </pc:grpChg>
        <pc:grpChg chg="del mod topLvl">
          <ac:chgData name="Zachary Tzavelis" userId="a169f786-926e-400c-b578-c28f0f01b55d" providerId="ADAL" clId="{B91A0ECB-3433-4B21-9483-F8EB1A0CEF16}" dt="2020-07-30T09:51:21.980" v="5226" actId="165"/>
          <ac:grpSpMkLst>
            <pc:docMk/>
            <pc:sldMk cId="1094829926" sldId="263"/>
            <ac:grpSpMk id="43" creationId="{7E92891C-AD6A-4786-B1B1-98A953C3A611}"/>
          </ac:grpSpMkLst>
        </pc:grpChg>
        <pc:grpChg chg="mod topLvl">
          <ac:chgData name="Zachary Tzavelis" userId="a169f786-926e-400c-b578-c28f0f01b55d" providerId="ADAL" clId="{B91A0ECB-3433-4B21-9483-F8EB1A0CEF16}" dt="2020-07-30T10:03:37.959" v="5352" actId="12789"/>
          <ac:grpSpMkLst>
            <pc:docMk/>
            <pc:sldMk cId="1094829926" sldId="263"/>
            <ac:grpSpMk id="44" creationId="{B37F9060-E102-49BB-8094-12FEAF55A709}"/>
          </ac:grpSpMkLst>
        </pc:grpChg>
        <pc:grpChg chg="add del mod">
          <ac:chgData name="Zachary Tzavelis" userId="a169f786-926e-400c-b578-c28f0f01b55d" providerId="ADAL" clId="{B91A0ECB-3433-4B21-9483-F8EB1A0CEF16}" dt="2020-07-28T13:56:07.682" v="1742" actId="478"/>
          <ac:grpSpMkLst>
            <pc:docMk/>
            <pc:sldMk cId="1094829926" sldId="263"/>
            <ac:grpSpMk id="52" creationId="{A0FF3428-3606-4A80-9A64-9794A1E1286A}"/>
          </ac:grpSpMkLst>
        </pc:grpChg>
        <pc:grpChg chg="add del mod">
          <ac:chgData name="Zachary Tzavelis" userId="a169f786-926e-400c-b578-c28f0f01b55d" providerId="ADAL" clId="{B91A0ECB-3433-4B21-9483-F8EB1A0CEF16}" dt="2020-07-28T13:56:20.229" v="1746" actId="478"/>
          <ac:grpSpMkLst>
            <pc:docMk/>
            <pc:sldMk cId="1094829926" sldId="263"/>
            <ac:grpSpMk id="54" creationId="{4F0AEC73-8D15-474B-A3F3-FF4DA5FA23F2}"/>
          </ac:grpSpMkLst>
        </pc:grpChg>
        <pc:grpChg chg="add del mod">
          <ac:chgData name="Zachary Tzavelis" userId="a169f786-926e-400c-b578-c28f0f01b55d" providerId="ADAL" clId="{B91A0ECB-3433-4B21-9483-F8EB1A0CEF16}" dt="2020-07-28T13:56:10.486" v="1743" actId="478"/>
          <ac:grpSpMkLst>
            <pc:docMk/>
            <pc:sldMk cId="1094829926" sldId="263"/>
            <ac:grpSpMk id="55" creationId="{5681AA8C-0300-4556-A77D-5B1FACB50A35}"/>
          </ac:grpSpMkLst>
        </pc:grpChg>
        <pc:grpChg chg="add del mod topLvl">
          <ac:chgData name="Zachary Tzavelis" userId="a169f786-926e-400c-b578-c28f0f01b55d" providerId="ADAL" clId="{B91A0ECB-3433-4B21-9483-F8EB1A0CEF16}" dt="2020-07-30T09:46:33.634" v="5188" actId="165"/>
          <ac:grpSpMkLst>
            <pc:docMk/>
            <pc:sldMk cId="1094829926" sldId="263"/>
            <ac:grpSpMk id="63" creationId="{3A6DC2DD-FA30-4B76-A195-6638B9216210}"/>
          </ac:grpSpMkLst>
        </pc:grpChg>
        <pc:grpChg chg="add del mod topLvl">
          <ac:chgData name="Zachary Tzavelis" userId="a169f786-926e-400c-b578-c28f0f01b55d" providerId="ADAL" clId="{B91A0ECB-3433-4B21-9483-F8EB1A0CEF16}" dt="2020-07-30T09:45:58.823" v="5184" actId="165"/>
          <ac:grpSpMkLst>
            <pc:docMk/>
            <pc:sldMk cId="1094829926" sldId="263"/>
            <ac:grpSpMk id="65" creationId="{498A40BE-A05A-40F5-A343-6BC0E9856749}"/>
          </ac:grpSpMkLst>
        </pc:grpChg>
        <pc:grpChg chg="add del mod topLvl">
          <ac:chgData name="Zachary Tzavelis" userId="a169f786-926e-400c-b578-c28f0f01b55d" providerId="ADAL" clId="{B91A0ECB-3433-4B21-9483-F8EB1A0CEF16}" dt="2020-07-30T09:45:27.781" v="5181" actId="165"/>
          <ac:grpSpMkLst>
            <pc:docMk/>
            <pc:sldMk cId="1094829926" sldId="263"/>
            <ac:grpSpMk id="68" creationId="{324AECCA-8E55-4EE6-A7DF-2905376A628A}"/>
          </ac:grpSpMkLst>
        </pc:grpChg>
        <pc:grpChg chg="add del mod">
          <ac:chgData name="Zachary Tzavelis" userId="a169f786-926e-400c-b578-c28f0f01b55d" providerId="ADAL" clId="{B91A0ECB-3433-4B21-9483-F8EB1A0CEF16}" dt="2020-07-28T14:30:09.602" v="2257" actId="478"/>
          <ac:grpSpMkLst>
            <pc:docMk/>
            <pc:sldMk cId="1094829926" sldId="263"/>
            <ac:grpSpMk id="75" creationId="{07F037B3-E21B-4256-BB3A-D0CD5C671111}"/>
          </ac:grpSpMkLst>
        </pc:grpChg>
        <pc:grpChg chg="add del mod topLvl">
          <ac:chgData name="Zachary Tzavelis" userId="a169f786-926e-400c-b578-c28f0f01b55d" providerId="ADAL" clId="{B91A0ECB-3433-4B21-9483-F8EB1A0CEF16}" dt="2020-07-30T09:44:23.428" v="5171" actId="165"/>
          <ac:grpSpMkLst>
            <pc:docMk/>
            <pc:sldMk cId="1094829926" sldId="263"/>
            <ac:grpSpMk id="78" creationId="{9EC9E33F-B859-493D-94B3-FE2CA223ADEF}"/>
          </ac:grpSpMkLst>
        </pc:grpChg>
        <pc:grpChg chg="add del mod">
          <ac:chgData name="Zachary Tzavelis" userId="a169f786-926e-400c-b578-c28f0f01b55d" providerId="ADAL" clId="{B91A0ECB-3433-4B21-9483-F8EB1A0CEF16}" dt="2020-07-28T16:04:32.022" v="2853" actId="478"/>
          <ac:grpSpMkLst>
            <pc:docMk/>
            <pc:sldMk cId="1094829926" sldId="263"/>
            <ac:grpSpMk id="81" creationId="{99370042-A5AD-4416-9BFD-A8EED8BC93B1}"/>
          </ac:grpSpMkLst>
        </pc:grpChg>
        <pc:grpChg chg="add del mod topLvl">
          <ac:chgData name="Zachary Tzavelis" userId="a169f786-926e-400c-b578-c28f0f01b55d" providerId="ADAL" clId="{B91A0ECB-3433-4B21-9483-F8EB1A0CEF16}" dt="2020-07-30T09:49:25.464" v="5211" actId="165"/>
          <ac:grpSpMkLst>
            <pc:docMk/>
            <pc:sldMk cId="1094829926" sldId="263"/>
            <ac:grpSpMk id="83" creationId="{9D7F5421-72D9-4A8F-AB3A-4EAFF1930665}"/>
          </ac:grpSpMkLst>
        </pc:grpChg>
        <pc:grpChg chg="add del mod">
          <ac:chgData name="Zachary Tzavelis" userId="a169f786-926e-400c-b578-c28f0f01b55d" providerId="ADAL" clId="{B91A0ECB-3433-4B21-9483-F8EB1A0CEF16}" dt="2020-07-30T09:45:15.925" v="5180" actId="165"/>
          <ac:grpSpMkLst>
            <pc:docMk/>
            <pc:sldMk cId="1094829926" sldId="263"/>
            <ac:grpSpMk id="87" creationId="{3A85E825-A9E4-48AC-8979-05CED4C6F127}"/>
          </ac:grpSpMkLst>
        </pc:grpChg>
        <pc:grpChg chg="add del mod">
          <ac:chgData name="Zachary Tzavelis" userId="a169f786-926e-400c-b578-c28f0f01b55d" providerId="ADAL" clId="{B91A0ECB-3433-4B21-9483-F8EB1A0CEF16}" dt="2020-07-30T09:45:15.925" v="5180" actId="165"/>
          <ac:grpSpMkLst>
            <pc:docMk/>
            <pc:sldMk cId="1094829926" sldId="263"/>
            <ac:grpSpMk id="89" creationId="{37E94E7C-A031-4D73-B0A4-18170AAC2C1F}"/>
          </ac:grpSpMkLst>
        </pc:grpChg>
        <pc:grpChg chg="add del mod">
          <ac:chgData name="Zachary Tzavelis" userId="a169f786-926e-400c-b578-c28f0f01b55d" providerId="ADAL" clId="{B91A0ECB-3433-4B21-9483-F8EB1A0CEF16}" dt="2020-07-30T09:45:15.925" v="5180" actId="165"/>
          <ac:grpSpMkLst>
            <pc:docMk/>
            <pc:sldMk cId="1094829926" sldId="263"/>
            <ac:grpSpMk id="91" creationId="{545FDB29-5A12-409D-8C4E-80B0688D58A5}"/>
          </ac:grpSpMkLst>
        </pc:grpChg>
        <pc:grpChg chg="add del mod">
          <ac:chgData name="Zachary Tzavelis" userId="a169f786-926e-400c-b578-c28f0f01b55d" providerId="ADAL" clId="{B91A0ECB-3433-4B21-9483-F8EB1A0CEF16}" dt="2020-07-30T09:45:15.925" v="5180" actId="165"/>
          <ac:grpSpMkLst>
            <pc:docMk/>
            <pc:sldMk cId="1094829926" sldId="263"/>
            <ac:grpSpMk id="93" creationId="{5C3449EF-EECD-43C5-8A71-DC247A7D97C6}"/>
          </ac:grpSpMkLst>
        </pc:grpChg>
        <pc:grpChg chg="add del mod">
          <ac:chgData name="Zachary Tzavelis" userId="a169f786-926e-400c-b578-c28f0f01b55d" providerId="ADAL" clId="{B91A0ECB-3433-4B21-9483-F8EB1A0CEF16}" dt="2020-07-30T09:45:15.925" v="5180" actId="165"/>
          <ac:grpSpMkLst>
            <pc:docMk/>
            <pc:sldMk cId="1094829926" sldId="263"/>
            <ac:grpSpMk id="95" creationId="{5F338353-84B2-49A6-B9D0-F078F35BD4FB}"/>
          </ac:grpSpMkLst>
        </pc:grpChg>
        <pc:grpChg chg="add del mod">
          <ac:chgData name="Zachary Tzavelis" userId="a169f786-926e-400c-b578-c28f0f01b55d" providerId="ADAL" clId="{B91A0ECB-3433-4B21-9483-F8EB1A0CEF16}" dt="2020-07-30T09:44:18.714" v="5170" actId="165"/>
          <ac:grpSpMkLst>
            <pc:docMk/>
            <pc:sldMk cId="1094829926" sldId="263"/>
            <ac:grpSpMk id="98" creationId="{49799F02-5A5D-4FC4-8651-7BFB74B38BDF}"/>
          </ac:grpSpMkLst>
        </pc:grpChg>
        <pc:grpChg chg="add del mod">
          <ac:chgData name="Zachary Tzavelis" userId="a169f786-926e-400c-b578-c28f0f01b55d" providerId="ADAL" clId="{B91A0ECB-3433-4B21-9483-F8EB1A0CEF16}" dt="2020-07-30T09:45:15.925" v="5180" actId="165"/>
          <ac:grpSpMkLst>
            <pc:docMk/>
            <pc:sldMk cId="1094829926" sldId="263"/>
            <ac:grpSpMk id="99" creationId="{CE2FEDE6-10DB-4B6C-8DF8-6B03D444A444}"/>
          </ac:grpSpMkLst>
        </pc:grpChg>
        <pc:grpChg chg="add mod">
          <ac:chgData name="Zachary Tzavelis" userId="a169f786-926e-400c-b578-c28f0f01b55d" providerId="ADAL" clId="{B91A0ECB-3433-4B21-9483-F8EB1A0CEF16}" dt="2020-07-30T10:00:08.109" v="5317" actId="12788"/>
          <ac:grpSpMkLst>
            <pc:docMk/>
            <pc:sldMk cId="1094829926" sldId="263"/>
            <ac:grpSpMk id="100" creationId="{7B21093A-930B-4310-8372-FD78FACF4FEC}"/>
          </ac:grpSpMkLst>
        </pc:grpChg>
        <pc:grpChg chg="add mod">
          <ac:chgData name="Zachary Tzavelis" userId="a169f786-926e-400c-b578-c28f0f01b55d" providerId="ADAL" clId="{B91A0ECB-3433-4B21-9483-F8EB1A0CEF16}" dt="2020-07-30T09:58:26.466" v="5288" actId="1076"/>
          <ac:grpSpMkLst>
            <pc:docMk/>
            <pc:sldMk cId="1094829926" sldId="263"/>
            <ac:grpSpMk id="101" creationId="{B34AAD80-C1E7-4A46-A302-227CF934C267}"/>
          </ac:grpSpMkLst>
        </pc:grpChg>
        <pc:grpChg chg="add del mod">
          <ac:chgData name="Zachary Tzavelis" userId="a169f786-926e-400c-b578-c28f0f01b55d" providerId="ADAL" clId="{B91A0ECB-3433-4B21-9483-F8EB1A0CEF16}" dt="2020-07-30T09:47:11.099" v="5194" actId="165"/>
          <ac:grpSpMkLst>
            <pc:docMk/>
            <pc:sldMk cId="1094829926" sldId="263"/>
            <ac:grpSpMk id="103" creationId="{1CDC1A75-E3D4-486B-9767-66D699DFDA86}"/>
          </ac:grpSpMkLst>
        </pc:grpChg>
        <pc:grpChg chg="add mod">
          <ac:chgData name="Zachary Tzavelis" userId="a169f786-926e-400c-b578-c28f0f01b55d" providerId="ADAL" clId="{B91A0ECB-3433-4B21-9483-F8EB1A0CEF16}" dt="2020-07-30T09:47:16.186" v="5196" actId="164"/>
          <ac:grpSpMkLst>
            <pc:docMk/>
            <pc:sldMk cId="1094829926" sldId="263"/>
            <ac:grpSpMk id="104" creationId="{0955C177-B797-4FCA-822D-9A7035BABEFA}"/>
          </ac:grpSpMkLst>
        </pc:grpChg>
        <pc:grpChg chg="add del mod">
          <ac:chgData name="Zachary Tzavelis" userId="a169f786-926e-400c-b578-c28f0f01b55d" providerId="ADAL" clId="{B91A0ECB-3433-4B21-9483-F8EB1A0CEF16}" dt="2020-07-30T09:59:18.979" v="5311" actId="478"/>
          <ac:grpSpMkLst>
            <pc:docMk/>
            <pc:sldMk cId="1094829926" sldId="263"/>
            <ac:grpSpMk id="105" creationId="{DAA997B5-9006-4605-B865-7CC1EBA8C128}"/>
          </ac:grpSpMkLst>
        </pc:grpChg>
        <pc:grpChg chg="add mod">
          <ac:chgData name="Zachary Tzavelis" userId="a169f786-926e-400c-b578-c28f0f01b55d" providerId="ADAL" clId="{B91A0ECB-3433-4B21-9483-F8EB1A0CEF16}" dt="2020-07-30T09:55:29.652" v="5256" actId="12788"/>
          <ac:grpSpMkLst>
            <pc:docMk/>
            <pc:sldMk cId="1094829926" sldId="263"/>
            <ac:grpSpMk id="106" creationId="{AA858219-F9AB-4C26-8BBE-326ACBF82A69}"/>
          </ac:grpSpMkLst>
        </pc:grpChg>
        <pc:grpChg chg="add mod">
          <ac:chgData name="Zachary Tzavelis" userId="a169f786-926e-400c-b578-c28f0f01b55d" providerId="ADAL" clId="{B91A0ECB-3433-4B21-9483-F8EB1A0CEF16}" dt="2020-07-30T10:03:37.959" v="5352" actId="12789"/>
          <ac:grpSpMkLst>
            <pc:docMk/>
            <pc:sldMk cId="1094829926" sldId="263"/>
            <ac:grpSpMk id="107" creationId="{59F8004A-C3E0-4E94-AA23-728BE721548A}"/>
          </ac:grpSpMkLst>
        </pc:grpChg>
        <pc:grpChg chg="add mod">
          <ac:chgData name="Zachary Tzavelis" userId="a169f786-926e-400c-b578-c28f0f01b55d" providerId="ADAL" clId="{B91A0ECB-3433-4B21-9483-F8EB1A0CEF16}" dt="2020-09-10T12:46:00.248" v="45439" actId="1076"/>
          <ac:grpSpMkLst>
            <pc:docMk/>
            <pc:sldMk cId="1094829926" sldId="263"/>
            <ac:grpSpMk id="108" creationId="{2BC335FF-DA12-4540-9E15-121E68DA637E}"/>
          </ac:grpSpMkLst>
        </pc:grpChg>
        <pc:grpChg chg="add mod">
          <ac:chgData name="Zachary Tzavelis" userId="a169f786-926e-400c-b578-c28f0f01b55d" providerId="ADAL" clId="{B91A0ECB-3433-4B21-9483-F8EB1A0CEF16}" dt="2020-07-30T10:03:26.255" v="5351" actId="12789"/>
          <ac:grpSpMkLst>
            <pc:docMk/>
            <pc:sldMk cId="1094829926" sldId="263"/>
            <ac:grpSpMk id="109" creationId="{D6524A13-FC8F-4601-8F78-FDC844B7193D}"/>
          </ac:grpSpMkLst>
        </pc:grpChg>
        <pc:grpChg chg="add mod">
          <ac:chgData name="Zachary Tzavelis" userId="a169f786-926e-400c-b578-c28f0f01b55d" providerId="ADAL" clId="{B91A0ECB-3433-4B21-9483-F8EB1A0CEF16}" dt="2020-07-30T10:03:26.255" v="5351" actId="12789"/>
          <ac:grpSpMkLst>
            <pc:docMk/>
            <pc:sldMk cId="1094829926" sldId="263"/>
            <ac:grpSpMk id="115" creationId="{81731745-F66F-487D-B3E8-1040DC20C1DF}"/>
          </ac:grpSpMkLst>
        </pc:grpChg>
        <pc:grpChg chg="add del mod">
          <ac:chgData name="Zachary Tzavelis" userId="a169f786-926e-400c-b578-c28f0f01b55d" providerId="ADAL" clId="{B91A0ECB-3433-4B21-9483-F8EB1A0CEF16}" dt="2020-09-10T12:45:55.849" v="45437" actId="478"/>
          <ac:grpSpMkLst>
            <pc:docMk/>
            <pc:sldMk cId="1094829926" sldId="263"/>
            <ac:grpSpMk id="118" creationId="{B4B0EB6D-72DB-44AE-88DD-D1E3B390A175}"/>
          </ac:grpSpMkLst>
        </pc:grpChg>
        <pc:picChg chg="add del mod">
          <ac:chgData name="Zachary Tzavelis" userId="a169f786-926e-400c-b578-c28f0f01b55d" providerId="ADAL" clId="{B91A0ECB-3433-4B21-9483-F8EB1A0CEF16}" dt="2020-09-10T20:07:55.421" v="46699" actId="478"/>
          <ac:picMkLst>
            <pc:docMk/>
            <pc:sldMk cId="1094829926" sldId="263"/>
            <ac:picMk id="3" creationId="{AF769659-8D07-40A1-9469-96760931A976}"/>
          </ac:picMkLst>
        </pc:picChg>
        <pc:picChg chg="del">
          <ac:chgData name="Zachary Tzavelis" userId="a169f786-926e-400c-b578-c28f0f01b55d" providerId="ADAL" clId="{B91A0ECB-3433-4B21-9483-F8EB1A0CEF16}" dt="2020-07-28T10:33:54.132" v="1260" actId="478"/>
          <ac:picMkLst>
            <pc:docMk/>
            <pc:sldMk cId="1094829926" sldId="263"/>
            <ac:picMk id="4" creationId="{7E3FE107-C27A-47DB-A131-AB9CF5D991D8}"/>
          </ac:picMkLst>
        </pc:picChg>
        <pc:picChg chg="add del mod topLvl modCrop">
          <ac:chgData name="Zachary Tzavelis" userId="a169f786-926e-400c-b578-c28f0f01b55d" providerId="ADAL" clId="{B91A0ECB-3433-4B21-9483-F8EB1A0CEF16}" dt="2020-07-28T14:28:10.361" v="2243" actId="478"/>
          <ac:picMkLst>
            <pc:docMk/>
            <pc:sldMk cId="1094829926" sldId="263"/>
            <ac:picMk id="5" creationId="{727FB7CE-265D-4F7F-9B95-6B4C811F8312}"/>
          </ac:picMkLst>
        </pc:picChg>
        <pc:picChg chg="del">
          <ac:chgData name="Zachary Tzavelis" userId="a169f786-926e-400c-b578-c28f0f01b55d" providerId="ADAL" clId="{B91A0ECB-3433-4B21-9483-F8EB1A0CEF16}" dt="2020-07-28T10:33:52.647" v="1259" actId="478"/>
          <ac:picMkLst>
            <pc:docMk/>
            <pc:sldMk cId="1094829926" sldId="263"/>
            <ac:picMk id="6" creationId="{CB503381-C490-4A07-A57B-0A7737BD1A83}"/>
          </ac:picMkLst>
        </pc:picChg>
        <pc:picChg chg="del">
          <ac:chgData name="Zachary Tzavelis" userId="a169f786-926e-400c-b578-c28f0f01b55d" providerId="ADAL" clId="{B91A0ECB-3433-4B21-9483-F8EB1A0CEF16}" dt="2020-07-28T10:33:55.859" v="1261" actId="478"/>
          <ac:picMkLst>
            <pc:docMk/>
            <pc:sldMk cId="1094829926" sldId="263"/>
            <ac:picMk id="8" creationId="{A4D6B487-11DA-46ED-98D8-0E81850E07E2}"/>
          </ac:picMkLst>
        </pc:picChg>
        <pc:picChg chg="mod">
          <ac:chgData name="Zachary Tzavelis" userId="a169f786-926e-400c-b578-c28f0f01b55d" providerId="ADAL" clId="{B91A0ECB-3433-4B21-9483-F8EB1A0CEF16}" dt="2020-07-28T10:44:27.750" v="1351" actId="408"/>
          <ac:picMkLst>
            <pc:docMk/>
            <pc:sldMk cId="1094829926" sldId="263"/>
            <ac:picMk id="10" creationId="{C98CBC0B-50EC-4CBA-AEB9-16B8F7B39ACC}"/>
          </ac:picMkLst>
        </pc:picChg>
        <pc:picChg chg="add mod modCrop">
          <ac:chgData name="Zachary Tzavelis" userId="a169f786-926e-400c-b578-c28f0f01b55d" providerId="ADAL" clId="{B91A0ECB-3433-4B21-9483-F8EB1A0CEF16}" dt="2020-07-28T10:44:12.598" v="1350" actId="408"/>
          <ac:picMkLst>
            <pc:docMk/>
            <pc:sldMk cId="1094829926" sldId="263"/>
            <ac:picMk id="11" creationId="{800426B9-14C1-4F64-BC3B-8B5A318078F0}"/>
          </ac:picMkLst>
        </pc:picChg>
        <pc:picChg chg="del topLvl">
          <ac:chgData name="Zachary Tzavelis" userId="a169f786-926e-400c-b578-c28f0f01b55d" providerId="ADAL" clId="{B91A0ECB-3433-4B21-9483-F8EB1A0CEF16}" dt="2020-07-28T13:56:20.229" v="1746" actId="478"/>
          <ac:picMkLst>
            <pc:docMk/>
            <pc:sldMk cId="1094829926" sldId="263"/>
            <ac:picMk id="13" creationId="{4CF8C6DC-1F37-4984-9A84-18DF29D613F1}"/>
          </ac:picMkLst>
        </pc:picChg>
        <pc:picChg chg="del">
          <ac:chgData name="Zachary Tzavelis" userId="a169f786-926e-400c-b578-c28f0f01b55d" providerId="ADAL" clId="{B91A0ECB-3433-4B21-9483-F8EB1A0CEF16}" dt="2020-07-28T13:56:16.732" v="1745" actId="478"/>
          <ac:picMkLst>
            <pc:docMk/>
            <pc:sldMk cId="1094829926" sldId="263"/>
            <ac:picMk id="14" creationId="{DC9AD019-B086-4083-89C5-CE0C6156B232}"/>
          </ac:picMkLst>
        </pc:picChg>
        <pc:picChg chg="del mod">
          <ac:chgData name="Zachary Tzavelis" userId="a169f786-926e-400c-b578-c28f0f01b55d" providerId="ADAL" clId="{B91A0ECB-3433-4B21-9483-F8EB1A0CEF16}" dt="2020-07-28T13:56:12.945" v="1744" actId="478"/>
          <ac:picMkLst>
            <pc:docMk/>
            <pc:sldMk cId="1094829926" sldId="263"/>
            <ac:picMk id="17" creationId="{2CADD47B-93C5-4C3F-89D9-50E524B27910}"/>
          </ac:picMkLst>
        </pc:picChg>
        <pc:picChg chg="del mod modCrop">
          <ac:chgData name="Zachary Tzavelis" userId="a169f786-926e-400c-b578-c28f0f01b55d" providerId="ADAL" clId="{B91A0ECB-3433-4B21-9483-F8EB1A0CEF16}" dt="2020-07-28T13:56:04.982" v="1741" actId="478"/>
          <ac:picMkLst>
            <pc:docMk/>
            <pc:sldMk cId="1094829926" sldId="263"/>
            <ac:picMk id="19" creationId="{8F0D2516-42EE-4318-8E0C-F93B033A30DB}"/>
          </ac:picMkLst>
        </pc:picChg>
        <pc:picChg chg="del mod topLvl">
          <ac:chgData name="Zachary Tzavelis" userId="a169f786-926e-400c-b578-c28f0f01b55d" providerId="ADAL" clId="{B91A0ECB-3433-4B21-9483-F8EB1A0CEF16}" dt="2020-07-28T13:56:10.486" v="1743" actId="478"/>
          <ac:picMkLst>
            <pc:docMk/>
            <pc:sldMk cId="1094829926" sldId="263"/>
            <ac:picMk id="21" creationId="{4CEC4978-4489-47C2-B874-FB03850C0805}"/>
          </ac:picMkLst>
        </pc:picChg>
        <pc:picChg chg="mod">
          <ac:chgData name="Zachary Tzavelis" userId="a169f786-926e-400c-b578-c28f0f01b55d" providerId="ADAL" clId="{B91A0ECB-3433-4B21-9483-F8EB1A0CEF16}" dt="2020-07-28T10:44:48.355" v="1352" actId="14100"/>
          <ac:picMkLst>
            <pc:docMk/>
            <pc:sldMk cId="1094829926" sldId="263"/>
            <ac:picMk id="24" creationId="{AF83BAD7-EEE0-45E6-9F23-7B7598A39E2D}"/>
          </ac:picMkLst>
        </pc:picChg>
        <pc:picChg chg="add mod modCrop">
          <ac:chgData name="Zachary Tzavelis" userId="a169f786-926e-400c-b578-c28f0f01b55d" providerId="ADAL" clId="{B91A0ECB-3433-4B21-9483-F8EB1A0CEF16}" dt="2020-07-28T10:46:26.413" v="1373" actId="164"/>
          <ac:picMkLst>
            <pc:docMk/>
            <pc:sldMk cId="1094829926" sldId="263"/>
            <ac:picMk id="28" creationId="{5F6B91FD-3409-46ED-B401-5D9C9E7DCC2D}"/>
          </ac:picMkLst>
        </pc:picChg>
        <pc:picChg chg="mod">
          <ac:chgData name="Zachary Tzavelis" userId="a169f786-926e-400c-b578-c28f0f01b55d" providerId="ADAL" clId="{B91A0ECB-3433-4B21-9483-F8EB1A0CEF16}" dt="2020-07-28T10:44:27.750" v="1351" actId="408"/>
          <ac:picMkLst>
            <pc:docMk/>
            <pc:sldMk cId="1094829926" sldId="263"/>
            <ac:picMk id="29" creationId="{AD7B9E7E-010D-4E83-AA37-7CBE1FB64267}"/>
          </ac:picMkLst>
        </pc:picChg>
        <pc:picChg chg="mod topLvl modCrop">
          <ac:chgData name="Zachary Tzavelis" userId="a169f786-926e-400c-b578-c28f0f01b55d" providerId="ADAL" clId="{B91A0ECB-3433-4B21-9483-F8EB1A0CEF16}" dt="2020-07-30T10:04:44.155" v="5356" actId="12789"/>
          <ac:picMkLst>
            <pc:docMk/>
            <pc:sldMk cId="1094829926" sldId="263"/>
            <ac:picMk id="31" creationId="{F0ADEB0A-02C3-44AD-A98E-350D9BBEA211}"/>
          </ac:picMkLst>
        </pc:picChg>
        <pc:picChg chg="del topLvl">
          <ac:chgData name="Zachary Tzavelis" userId="a169f786-926e-400c-b578-c28f0f01b55d" providerId="ADAL" clId="{B91A0ECB-3433-4B21-9483-F8EB1A0CEF16}" dt="2020-07-28T14:49:49.762" v="2379" actId="478"/>
          <ac:picMkLst>
            <pc:docMk/>
            <pc:sldMk cId="1094829926" sldId="263"/>
            <ac:picMk id="37" creationId="{3F28B6DC-E8C9-4B83-AFCC-04E9394EAEF3}"/>
          </ac:picMkLst>
        </pc:picChg>
        <pc:picChg chg="mod topLvl">
          <ac:chgData name="Zachary Tzavelis" userId="a169f786-926e-400c-b578-c28f0f01b55d" providerId="ADAL" clId="{B91A0ECB-3433-4B21-9483-F8EB1A0CEF16}" dt="2020-07-30T10:05:05.412" v="5361" actId="1038"/>
          <ac:picMkLst>
            <pc:docMk/>
            <pc:sldMk cId="1094829926" sldId="263"/>
            <ac:picMk id="38" creationId="{7FDDADF3-D128-48F6-9ACF-C5E47CBA2B2F}"/>
          </ac:picMkLst>
        </pc:picChg>
        <pc:picChg chg="mod topLvl">
          <ac:chgData name="Zachary Tzavelis" userId="a169f786-926e-400c-b578-c28f0f01b55d" providerId="ADAL" clId="{B91A0ECB-3433-4B21-9483-F8EB1A0CEF16}" dt="2020-07-30T09:48:47.962" v="5206" actId="164"/>
          <ac:picMkLst>
            <pc:docMk/>
            <pc:sldMk cId="1094829926" sldId="263"/>
            <ac:picMk id="42" creationId="{EC0E3520-C29A-4A83-AB72-06C6FE07EBA7}"/>
          </ac:picMkLst>
        </pc:picChg>
        <pc:picChg chg="mod modCrop">
          <ac:chgData name="Zachary Tzavelis" userId="a169f786-926e-400c-b578-c28f0f01b55d" providerId="ADAL" clId="{B91A0ECB-3433-4B21-9483-F8EB1A0CEF16}" dt="2020-07-30T09:39:36.996" v="5100" actId="12789"/>
          <ac:picMkLst>
            <pc:docMk/>
            <pc:sldMk cId="1094829926" sldId="263"/>
            <ac:picMk id="45" creationId="{3A9C4EA1-7654-4B9C-A247-992237028C18}"/>
          </ac:picMkLst>
        </pc:picChg>
        <pc:picChg chg="mod topLvl modCrop">
          <ac:chgData name="Zachary Tzavelis" userId="a169f786-926e-400c-b578-c28f0f01b55d" providerId="ADAL" clId="{B91A0ECB-3433-4B21-9483-F8EB1A0CEF16}" dt="2020-07-30T09:57:06.025" v="5270" actId="12789"/>
          <ac:picMkLst>
            <pc:docMk/>
            <pc:sldMk cId="1094829926" sldId="263"/>
            <ac:picMk id="47" creationId="{F88B074E-C91B-43B8-B525-79ECD42926FB}"/>
          </ac:picMkLst>
        </pc:picChg>
        <pc:picChg chg="add del mod">
          <ac:chgData name="Zachary Tzavelis" userId="a169f786-926e-400c-b578-c28f0f01b55d" providerId="ADAL" clId="{B91A0ECB-3433-4B21-9483-F8EB1A0CEF16}" dt="2020-07-28T13:56:07.682" v="1742" actId="478"/>
          <ac:picMkLst>
            <pc:docMk/>
            <pc:sldMk cId="1094829926" sldId="263"/>
            <ac:picMk id="51" creationId="{DD25F1C8-9580-416D-A187-2C02D03E4663}"/>
          </ac:picMkLst>
        </pc:picChg>
        <pc:picChg chg="add mod topLvl modCrop">
          <ac:chgData name="Zachary Tzavelis" userId="a169f786-926e-400c-b578-c28f0f01b55d" providerId="ADAL" clId="{B91A0ECB-3433-4B21-9483-F8EB1A0CEF16}" dt="2020-07-30T09:45:45.599" v="5183" actId="164"/>
          <ac:picMkLst>
            <pc:docMk/>
            <pc:sldMk cId="1094829926" sldId="263"/>
            <ac:picMk id="57" creationId="{B022AE92-0C8E-42E1-876D-0891218966B0}"/>
          </ac:picMkLst>
        </pc:picChg>
        <pc:picChg chg="add del mod topLvl modCrop">
          <ac:chgData name="Zachary Tzavelis" userId="a169f786-926e-400c-b578-c28f0f01b55d" providerId="ADAL" clId="{B91A0ECB-3433-4B21-9483-F8EB1A0CEF16}" dt="2020-07-30T09:57:54.143" v="5282" actId="478"/>
          <ac:picMkLst>
            <pc:docMk/>
            <pc:sldMk cId="1094829926" sldId="263"/>
            <ac:picMk id="59" creationId="{1E2C98F6-374E-4A5D-BC00-8B5DE1FCDCCC}"/>
          </ac:picMkLst>
        </pc:picChg>
        <pc:picChg chg="add mod topLvl modCrop">
          <ac:chgData name="Zachary Tzavelis" userId="a169f786-926e-400c-b578-c28f0f01b55d" providerId="ADAL" clId="{B91A0ECB-3433-4B21-9483-F8EB1A0CEF16}" dt="2020-07-30T09:46:13.343" v="5186" actId="164"/>
          <ac:picMkLst>
            <pc:docMk/>
            <pc:sldMk cId="1094829926" sldId="263"/>
            <ac:picMk id="61" creationId="{30FB7D73-7EB1-41DC-9A05-EB31079ECE8A}"/>
          </ac:picMkLst>
        </pc:picChg>
        <pc:picChg chg="add del mod topLvl">
          <ac:chgData name="Zachary Tzavelis" userId="a169f786-926e-400c-b578-c28f0f01b55d" providerId="ADAL" clId="{B91A0ECB-3433-4B21-9483-F8EB1A0CEF16}" dt="2020-07-30T09:53:32.398" v="5244" actId="478"/>
          <ac:picMkLst>
            <pc:docMk/>
            <pc:sldMk cId="1094829926" sldId="263"/>
            <ac:picMk id="62" creationId="{80B0B02E-F30E-41B6-AB85-2C1729628CC5}"/>
          </ac:picMkLst>
        </pc:picChg>
        <pc:picChg chg="add del mod topLvl">
          <ac:chgData name="Zachary Tzavelis" userId="a169f786-926e-400c-b578-c28f0f01b55d" providerId="ADAL" clId="{B91A0ECB-3433-4B21-9483-F8EB1A0CEF16}" dt="2020-07-30T09:53:29.801" v="5242" actId="478"/>
          <ac:picMkLst>
            <pc:docMk/>
            <pc:sldMk cId="1094829926" sldId="263"/>
            <ac:picMk id="64" creationId="{18F0185E-6BA4-4B15-9AB9-EAD0B8214B23}"/>
          </ac:picMkLst>
        </pc:picChg>
        <pc:picChg chg="add mod topLvl">
          <ac:chgData name="Zachary Tzavelis" userId="a169f786-926e-400c-b578-c28f0f01b55d" providerId="ADAL" clId="{B91A0ECB-3433-4B21-9483-F8EB1A0CEF16}" dt="2020-07-30T10:04:50.122" v="5357" actId="12789"/>
          <ac:picMkLst>
            <pc:docMk/>
            <pc:sldMk cId="1094829926" sldId="263"/>
            <ac:picMk id="67" creationId="{7B7FA598-E74B-4C22-A414-E866ED87F105}"/>
          </ac:picMkLst>
        </pc:picChg>
        <pc:picChg chg="add del mod topLvl modCrop">
          <ac:chgData name="Zachary Tzavelis" userId="a169f786-926e-400c-b578-c28f0f01b55d" providerId="ADAL" clId="{B91A0ECB-3433-4B21-9483-F8EB1A0CEF16}" dt="2020-07-28T14:30:09.602" v="2257" actId="478"/>
          <ac:picMkLst>
            <pc:docMk/>
            <pc:sldMk cId="1094829926" sldId="263"/>
            <ac:picMk id="74" creationId="{212B7A92-26B8-485A-A447-ECB0D55BFBF1}"/>
          </ac:picMkLst>
        </pc:picChg>
        <pc:picChg chg="add mod topLvl modCrop">
          <ac:chgData name="Zachary Tzavelis" userId="a169f786-926e-400c-b578-c28f0f01b55d" providerId="ADAL" clId="{B91A0ECB-3433-4B21-9483-F8EB1A0CEF16}" dt="2020-07-30T09:48:11.710" v="5201" actId="164"/>
          <ac:picMkLst>
            <pc:docMk/>
            <pc:sldMk cId="1094829926" sldId="263"/>
            <ac:picMk id="77" creationId="{FC776225-217E-44F8-98E0-4F4809487C43}"/>
          </ac:picMkLst>
        </pc:picChg>
        <pc:picChg chg="add del mod topLvl modCrop">
          <ac:chgData name="Zachary Tzavelis" userId="a169f786-926e-400c-b578-c28f0f01b55d" providerId="ADAL" clId="{B91A0ECB-3433-4B21-9483-F8EB1A0CEF16}" dt="2020-07-28T16:04:32.022" v="2853" actId="478"/>
          <ac:picMkLst>
            <pc:docMk/>
            <pc:sldMk cId="1094829926" sldId="263"/>
            <ac:picMk id="80" creationId="{604243E3-29A1-4A31-91BE-4DD03B6D423B}"/>
          </ac:picMkLst>
        </pc:picChg>
        <pc:picChg chg="add mod topLvl modCrop">
          <ac:chgData name="Zachary Tzavelis" userId="a169f786-926e-400c-b578-c28f0f01b55d" providerId="ADAL" clId="{B91A0ECB-3433-4B21-9483-F8EB1A0CEF16}" dt="2020-07-30T09:49:36.207" v="5213" actId="164"/>
          <ac:picMkLst>
            <pc:docMk/>
            <pc:sldMk cId="1094829926" sldId="263"/>
            <ac:picMk id="82" creationId="{292DB579-3B2B-4E8D-A1A6-5BEB95418FB6}"/>
          </ac:picMkLst>
        </pc:picChg>
        <pc:picChg chg="add">
          <ac:chgData name="Zachary Tzavelis" userId="a169f786-926e-400c-b578-c28f0f01b55d" providerId="ADAL" clId="{B91A0ECB-3433-4B21-9483-F8EB1A0CEF16}" dt="2020-07-30T09:11:40.270" v="4421"/>
          <ac:picMkLst>
            <pc:docMk/>
            <pc:sldMk cId="1094829926" sldId="263"/>
            <ac:picMk id="84" creationId="{2F29CCFB-6A58-4527-B276-4D76287B96DD}"/>
          </ac:picMkLst>
        </pc:picChg>
        <pc:picChg chg="add mod topLvl modCrop">
          <ac:chgData name="Zachary Tzavelis" userId="a169f786-926e-400c-b578-c28f0f01b55d" providerId="ADAL" clId="{B91A0ECB-3433-4B21-9483-F8EB1A0CEF16}" dt="2020-07-30T09:47:22.826" v="5198" actId="164"/>
          <ac:picMkLst>
            <pc:docMk/>
            <pc:sldMk cId="1094829926" sldId="263"/>
            <ac:picMk id="102" creationId="{237BE5F4-6B20-415F-865F-67D5F046A3E1}"/>
          </ac:picMkLst>
        </pc:picChg>
        <pc:picChg chg="add mod">
          <ac:chgData name="Zachary Tzavelis" userId="a169f786-926e-400c-b578-c28f0f01b55d" providerId="ADAL" clId="{B91A0ECB-3433-4B21-9483-F8EB1A0CEF16}" dt="2020-07-30T10:04:27.004" v="5354" actId="12789"/>
          <ac:picMkLst>
            <pc:docMk/>
            <pc:sldMk cId="1094829926" sldId="263"/>
            <ac:picMk id="110" creationId="{1143DC9D-EAA6-4A3E-982D-8FA5C8459D97}"/>
          </ac:picMkLst>
        </pc:picChg>
        <pc:picChg chg="add mod">
          <ac:chgData name="Zachary Tzavelis" userId="a169f786-926e-400c-b578-c28f0f01b55d" providerId="ADAL" clId="{B91A0ECB-3433-4B21-9483-F8EB1A0CEF16}" dt="2020-07-30T09:59:50.236" v="5314" actId="12788"/>
          <ac:picMkLst>
            <pc:docMk/>
            <pc:sldMk cId="1094829926" sldId="263"/>
            <ac:picMk id="111" creationId="{94FA787B-585F-4961-94EE-FA4FDA7434FA}"/>
          </ac:picMkLst>
        </pc:picChg>
        <pc:picChg chg="add mod">
          <ac:chgData name="Zachary Tzavelis" userId="a169f786-926e-400c-b578-c28f0f01b55d" providerId="ADAL" clId="{B91A0ECB-3433-4B21-9483-F8EB1A0CEF16}" dt="2020-07-30T09:58:31.419" v="5290" actId="571"/>
          <ac:picMkLst>
            <pc:docMk/>
            <pc:sldMk cId="1094829926" sldId="263"/>
            <ac:picMk id="112" creationId="{34E476CE-409C-49C6-9246-070541A678A2}"/>
          </ac:picMkLst>
        </pc:picChg>
        <pc:picChg chg="add mod">
          <ac:chgData name="Zachary Tzavelis" userId="a169f786-926e-400c-b578-c28f0f01b55d" providerId="ADAL" clId="{B91A0ECB-3433-4B21-9483-F8EB1A0CEF16}" dt="2020-07-30T09:58:31.419" v="5290" actId="571"/>
          <ac:picMkLst>
            <pc:docMk/>
            <pc:sldMk cId="1094829926" sldId="263"/>
            <ac:picMk id="113" creationId="{FB046729-156C-427E-90B8-D3913F3EA4E8}"/>
          </ac:picMkLst>
        </pc:picChg>
        <pc:picChg chg="add mod">
          <ac:chgData name="Zachary Tzavelis" userId="a169f786-926e-400c-b578-c28f0f01b55d" providerId="ADAL" clId="{B91A0ECB-3433-4B21-9483-F8EB1A0CEF16}" dt="2020-07-30T09:58:31.419" v="5290" actId="571"/>
          <ac:picMkLst>
            <pc:docMk/>
            <pc:sldMk cId="1094829926" sldId="263"/>
            <ac:picMk id="114" creationId="{F5C948DA-42B3-4448-B510-79FA005AD809}"/>
          </ac:picMkLst>
        </pc:picChg>
      </pc:sldChg>
      <pc:sldChg chg="addSp delSp modSp add mod ord modTransition modNotesTx">
        <pc:chgData name="Zachary Tzavelis" userId="a169f786-926e-400c-b578-c28f0f01b55d" providerId="ADAL" clId="{B91A0ECB-3433-4B21-9483-F8EB1A0CEF16}" dt="2020-09-10T18:26:56.692" v="45686" actId="1036"/>
        <pc:sldMkLst>
          <pc:docMk/>
          <pc:sldMk cId="2401465073" sldId="264"/>
        </pc:sldMkLst>
        <pc:spChg chg="add mod">
          <ac:chgData name="Zachary Tzavelis" userId="a169f786-926e-400c-b578-c28f0f01b55d" providerId="ADAL" clId="{B91A0ECB-3433-4B21-9483-F8EB1A0CEF16}" dt="2020-07-28T16:14:30.988" v="2898" actId="1076"/>
          <ac:spMkLst>
            <pc:docMk/>
            <pc:sldMk cId="2401465073" sldId="264"/>
            <ac:spMk id="3" creationId="{87D092F4-5AA8-4BD4-BE15-58BFEDAC4649}"/>
          </ac:spMkLst>
        </pc:spChg>
        <pc:spChg chg="del mod">
          <ac:chgData name="Zachary Tzavelis" userId="a169f786-926e-400c-b578-c28f0f01b55d" providerId="ADAL" clId="{B91A0ECB-3433-4B21-9483-F8EB1A0CEF16}" dt="2020-09-10T09:51:59.380" v="45227" actId="478"/>
          <ac:spMkLst>
            <pc:docMk/>
            <pc:sldMk cId="2401465073" sldId="264"/>
            <ac:spMk id="6" creationId="{02D1734B-87CA-4258-8C1B-C9D37BA052F6}"/>
          </ac:spMkLst>
        </pc:spChg>
        <pc:spChg chg="mod">
          <ac:chgData name="Zachary Tzavelis" userId="a169f786-926e-400c-b578-c28f0f01b55d" providerId="ADAL" clId="{B91A0ECB-3433-4B21-9483-F8EB1A0CEF16}" dt="2020-09-04T18:38:30.823" v="25148"/>
          <ac:spMkLst>
            <pc:docMk/>
            <pc:sldMk cId="2401465073" sldId="264"/>
            <ac:spMk id="7" creationId="{CCFA18D7-439E-4293-B41D-C52AA5D6E928}"/>
          </ac:spMkLst>
        </pc:spChg>
        <pc:spChg chg="mod">
          <ac:chgData name="Zachary Tzavelis" userId="a169f786-926e-400c-b578-c28f0f01b55d" providerId="ADAL" clId="{B91A0ECB-3433-4B21-9483-F8EB1A0CEF16}" dt="2020-09-04T18:38:30.823" v="25148"/>
          <ac:spMkLst>
            <pc:docMk/>
            <pc:sldMk cId="2401465073" sldId="264"/>
            <ac:spMk id="8" creationId="{3EC1AD27-6FD3-47BE-AB94-0C5DD692C245}"/>
          </ac:spMkLst>
        </pc:spChg>
        <pc:spChg chg="add mod">
          <ac:chgData name="Zachary Tzavelis" userId="a169f786-926e-400c-b578-c28f0f01b55d" providerId="ADAL" clId="{B91A0ECB-3433-4B21-9483-F8EB1A0CEF16}" dt="2020-07-28T16:14:42.235" v="2902" actId="14100"/>
          <ac:spMkLst>
            <pc:docMk/>
            <pc:sldMk cId="2401465073" sldId="264"/>
            <ac:spMk id="9" creationId="{17F97748-8410-457B-81E6-59DDAEBC0255}"/>
          </ac:spMkLst>
        </pc:spChg>
        <pc:spChg chg="add del mod">
          <ac:chgData name="Zachary Tzavelis" userId="a169f786-926e-400c-b578-c28f0f01b55d" providerId="ADAL" clId="{B91A0ECB-3433-4B21-9483-F8EB1A0CEF16}" dt="2020-09-10T08:44:47.812" v="44758" actId="478"/>
          <ac:spMkLst>
            <pc:docMk/>
            <pc:sldMk cId="2401465073" sldId="264"/>
            <ac:spMk id="12" creationId="{0E9D81B4-D4C7-42B7-974D-F7B9E0E140DF}"/>
          </ac:spMkLst>
        </pc:spChg>
        <pc:spChg chg="add mod">
          <ac:chgData name="Zachary Tzavelis" userId="a169f786-926e-400c-b578-c28f0f01b55d" providerId="ADAL" clId="{B91A0ECB-3433-4B21-9483-F8EB1A0CEF16}" dt="2020-08-06T14:53:48.884" v="12551" actId="20577"/>
          <ac:spMkLst>
            <pc:docMk/>
            <pc:sldMk cId="2401465073" sldId="264"/>
            <ac:spMk id="13" creationId="{984518A9-A896-4346-A712-C2C53BB662BF}"/>
          </ac:spMkLst>
        </pc:spChg>
        <pc:picChg chg="add del mod">
          <ac:chgData name="Zachary Tzavelis" userId="a169f786-926e-400c-b578-c28f0f01b55d" providerId="ADAL" clId="{B91A0ECB-3433-4B21-9483-F8EB1A0CEF16}" dt="2020-09-10T08:45:12.283" v="44783" actId="478"/>
          <ac:picMkLst>
            <pc:docMk/>
            <pc:sldMk cId="2401465073" sldId="264"/>
            <ac:picMk id="2" creationId="{F1379252-D575-4637-9063-8EB949CBDCFD}"/>
          </ac:picMkLst>
        </pc:picChg>
        <pc:picChg chg="add del mod">
          <ac:chgData name="Zachary Tzavelis" userId="a169f786-926e-400c-b578-c28f0f01b55d" providerId="ADAL" clId="{B91A0ECB-3433-4B21-9483-F8EB1A0CEF16}" dt="2020-09-10T08:43:42.538" v="44740" actId="478"/>
          <ac:picMkLst>
            <pc:docMk/>
            <pc:sldMk cId="2401465073" sldId="264"/>
            <ac:picMk id="4" creationId="{B19A5D3C-95EC-410C-AB65-087EBF8EF2D2}"/>
          </ac:picMkLst>
        </pc:picChg>
        <pc:picChg chg="add del mod">
          <ac:chgData name="Zachary Tzavelis" userId="a169f786-926e-400c-b578-c28f0f01b55d" providerId="ADAL" clId="{B91A0ECB-3433-4B21-9483-F8EB1A0CEF16}" dt="2020-09-10T08:43:58.903" v="44742" actId="478"/>
          <ac:picMkLst>
            <pc:docMk/>
            <pc:sldMk cId="2401465073" sldId="264"/>
            <ac:picMk id="5" creationId="{0BE9EE81-B8EA-47B5-9C93-BE84521CF873}"/>
          </ac:picMkLst>
        </pc:picChg>
        <pc:picChg chg="add mod">
          <ac:chgData name="Zachary Tzavelis" userId="a169f786-926e-400c-b578-c28f0f01b55d" providerId="ADAL" clId="{B91A0ECB-3433-4B21-9483-F8EB1A0CEF16}" dt="2020-07-28T16:14:35.958" v="2900" actId="1076"/>
          <ac:picMkLst>
            <pc:docMk/>
            <pc:sldMk cId="2401465073" sldId="264"/>
            <ac:picMk id="10" creationId="{1ED0716C-AF83-4C32-A911-14F48082B956}"/>
          </ac:picMkLst>
        </pc:picChg>
        <pc:picChg chg="add">
          <ac:chgData name="Zachary Tzavelis" userId="a169f786-926e-400c-b578-c28f0f01b55d" providerId="ADAL" clId="{B91A0ECB-3433-4B21-9483-F8EB1A0CEF16}" dt="2020-07-30T09:11:46.342" v="4423"/>
          <ac:picMkLst>
            <pc:docMk/>
            <pc:sldMk cId="2401465073" sldId="264"/>
            <ac:picMk id="11" creationId="{07C7FC13-5524-481C-939A-68EFE45DDD36}"/>
          </ac:picMkLst>
        </pc:picChg>
        <pc:picChg chg="add mod modCrop">
          <ac:chgData name="Zachary Tzavelis" userId="a169f786-926e-400c-b578-c28f0f01b55d" providerId="ADAL" clId="{B91A0ECB-3433-4B21-9483-F8EB1A0CEF16}" dt="2020-09-10T18:26:56.692" v="45686" actId="1036"/>
          <ac:picMkLst>
            <pc:docMk/>
            <pc:sldMk cId="2401465073" sldId="264"/>
            <ac:picMk id="15" creationId="{EABA59F5-532A-4AF0-8255-01720216D672}"/>
          </ac:picMkLst>
        </pc:picChg>
        <pc:picChg chg="add mod">
          <ac:chgData name="Zachary Tzavelis" userId="a169f786-926e-400c-b578-c28f0f01b55d" providerId="ADAL" clId="{B91A0ECB-3433-4B21-9483-F8EB1A0CEF16}" dt="2020-09-10T18:26:56.692" v="45686" actId="1036"/>
          <ac:picMkLst>
            <pc:docMk/>
            <pc:sldMk cId="2401465073" sldId="264"/>
            <ac:picMk id="17" creationId="{92A28F09-6F15-479C-B9C1-59234B6BE365}"/>
          </ac:picMkLst>
        </pc:picChg>
      </pc:sldChg>
      <pc:sldChg chg="addSp delSp modSp add del mod ord modTransition">
        <pc:chgData name="Zachary Tzavelis" userId="a169f786-926e-400c-b578-c28f0f01b55d" providerId="ADAL" clId="{B91A0ECB-3433-4B21-9483-F8EB1A0CEF16}" dt="2020-09-10T18:26:33.625" v="45654" actId="47"/>
        <pc:sldMkLst>
          <pc:docMk/>
          <pc:sldMk cId="1302775860" sldId="265"/>
        </pc:sldMkLst>
        <pc:spChg chg="add mod">
          <ac:chgData name="Zachary Tzavelis" userId="a169f786-926e-400c-b578-c28f0f01b55d" providerId="ADAL" clId="{B91A0ECB-3433-4B21-9483-F8EB1A0CEF16}" dt="2020-09-04T18:59:02.167" v="25447" actId="20577"/>
          <ac:spMkLst>
            <pc:docMk/>
            <pc:sldMk cId="1302775860" sldId="265"/>
            <ac:spMk id="2" creationId="{3CE07BE4-8896-47C2-A485-AEE5EAE1194B}"/>
          </ac:spMkLst>
        </pc:spChg>
        <pc:spChg chg="mod">
          <ac:chgData name="Zachary Tzavelis" userId="a169f786-926e-400c-b578-c28f0f01b55d" providerId="ADAL" clId="{B91A0ECB-3433-4B21-9483-F8EB1A0CEF16}" dt="2020-09-04T18:38:30.823" v="25148"/>
          <ac:spMkLst>
            <pc:docMk/>
            <pc:sldMk cId="1302775860" sldId="265"/>
            <ac:spMk id="9" creationId="{78D51C17-E55E-478A-A84F-FD3F1EDFD717}"/>
          </ac:spMkLst>
        </pc:spChg>
        <pc:spChg chg="mod">
          <ac:chgData name="Zachary Tzavelis" userId="a169f786-926e-400c-b578-c28f0f01b55d" providerId="ADAL" clId="{B91A0ECB-3433-4B21-9483-F8EB1A0CEF16}" dt="2020-09-04T18:38:30.823" v="25148"/>
          <ac:spMkLst>
            <pc:docMk/>
            <pc:sldMk cId="1302775860" sldId="265"/>
            <ac:spMk id="10" creationId="{5E55C720-85C9-4F8F-8DB6-62752EF65343}"/>
          </ac:spMkLst>
        </pc:spChg>
        <pc:spChg chg="mod">
          <ac:chgData name="Zachary Tzavelis" userId="a169f786-926e-400c-b578-c28f0f01b55d" providerId="ADAL" clId="{B91A0ECB-3433-4B21-9483-F8EB1A0CEF16}" dt="2020-09-04T18:38:30.823" v="25148"/>
          <ac:spMkLst>
            <pc:docMk/>
            <pc:sldMk cId="1302775860" sldId="265"/>
            <ac:spMk id="11" creationId="{70647EB4-6C42-48A7-A4FB-C580701DBC49}"/>
          </ac:spMkLst>
        </pc:spChg>
        <pc:picChg chg="del">
          <ac:chgData name="Zachary Tzavelis" userId="a169f786-926e-400c-b578-c28f0f01b55d" providerId="ADAL" clId="{B91A0ECB-3433-4B21-9483-F8EB1A0CEF16}" dt="2020-07-28T13:54:46.478" v="1694" actId="478"/>
          <ac:picMkLst>
            <pc:docMk/>
            <pc:sldMk cId="1302775860" sldId="265"/>
            <ac:picMk id="2" creationId="{F1379252-D575-4637-9063-8EB949CBDCFD}"/>
          </ac:picMkLst>
        </pc:picChg>
        <pc:picChg chg="del">
          <ac:chgData name="Zachary Tzavelis" userId="a169f786-926e-400c-b578-c28f0f01b55d" providerId="ADAL" clId="{B91A0ECB-3433-4B21-9483-F8EB1A0CEF16}" dt="2020-07-28T13:54:59.753" v="1700" actId="478"/>
          <ac:picMkLst>
            <pc:docMk/>
            <pc:sldMk cId="1302775860" sldId="265"/>
            <ac:picMk id="4" creationId="{B19A5D3C-95EC-410C-AB65-087EBF8EF2D2}"/>
          </ac:picMkLst>
        </pc:picChg>
        <pc:picChg chg="del">
          <ac:chgData name="Zachary Tzavelis" userId="a169f786-926e-400c-b578-c28f0f01b55d" providerId="ADAL" clId="{B91A0ECB-3433-4B21-9483-F8EB1A0CEF16}" dt="2020-07-28T13:54:58.188" v="1699" actId="478"/>
          <ac:picMkLst>
            <pc:docMk/>
            <pc:sldMk cId="1302775860" sldId="265"/>
            <ac:picMk id="5" creationId="{0BE9EE81-B8EA-47B5-9C93-BE84521CF873}"/>
          </ac:picMkLst>
        </pc:picChg>
        <pc:picChg chg="add mod">
          <ac:chgData name="Zachary Tzavelis" userId="a169f786-926e-400c-b578-c28f0f01b55d" providerId="ADAL" clId="{B91A0ECB-3433-4B21-9483-F8EB1A0CEF16}" dt="2020-07-28T13:54:57.108" v="1698" actId="1076"/>
          <ac:picMkLst>
            <pc:docMk/>
            <pc:sldMk cId="1302775860" sldId="265"/>
            <ac:picMk id="6" creationId="{59714488-F4CA-40CE-9F50-06D1E456DA7B}"/>
          </ac:picMkLst>
        </pc:picChg>
        <pc:picChg chg="add mod">
          <ac:chgData name="Zachary Tzavelis" userId="a169f786-926e-400c-b578-c28f0f01b55d" providerId="ADAL" clId="{B91A0ECB-3433-4B21-9483-F8EB1A0CEF16}" dt="2020-07-28T13:55:03.057" v="1701" actId="1076"/>
          <ac:picMkLst>
            <pc:docMk/>
            <pc:sldMk cId="1302775860" sldId="265"/>
            <ac:picMk id="7" creationId="{37F91A9B-FCDA-4F2F-98C1-DCA23B0551FC}"/>
          </ac:picMkLst>
        </pc:picChg>
        <pc:picChg chg="add mod">
          <ac:chgData name="Zachary Tzavelis" userId="a169f786-926e-400c-b578-c28f0f01b55d" providerId="ADAL" clId="{B91A0ECB-3433-4B21-9483-F8EB1A0CEF16}" dt="2020-07-28T13:55:12.443" v="1703" actId="1076"/>
          <ac:picMkLst>
            <pc:docMk/>
            <pc:sldMk cId="1302775860" sldId="265"/>
            <ac:picMk id="8" creationId="{DE9FB34C-6411-456C-998E-CB0A3AB14192}"/>
          </ac:picMkLst>
        </pc:picChg>
        <pc:picChg chg="add">
          <ac:chgData name="Zachary Tzavelis" userId="a169f786-926e-400c-b578-c28f0f01b55d" providerId="ADAL" clId="{B91A0ECB-3433-4B21-9483-F8EB1A0CEF16}" dt="2020-07-30T09:12:06.137" v="4449"/>
          <ac:picMkLst>
            <pc:docMk/>
            <pc:sldMk cId="1302775860" sldId="265"/>
            <ac:picMk id="12" creationId="{9775C49B-D480-402E-92B3-48CBF34DB0D1}"/>
          </ac:picMkLst>
        </pc:picChg>
      </pc:sldChg>
      <pc:sldChg chg="addSp delSp modSp add mod ord modTransition delAnim">
        <pc:chgData name="Zachary Tzavelis" userId="a169f786-926e-400c-b578-c28f0f01b55d" providerId="ADAL" clId="{B91A0ECB-3433-4B21-9483-F8EB1A0CEF16}" dt="2020-09-12T20:19:39.429" v="50736" actId="20577"/>
        <pc:sldMkLst>
          <pc:docMk/>
          <pc:sldMk cId="1969008298" sldId="266"/>
        </pc:sldMkLst>
        <pc:spChg chg="mod">
          <ac:chgData name="Zachary Tzavelis" userId="a169f786-926e-400c-b578-c28f0f01b55d" providerId="ADAL" clId="{B91A0ECB-3433-4B21-9483-F8EB1A0CEF16}" dt="2020-09-04T18:38:30.823" v="25148"/>
          <ac:spMkLst>
            <pc:docMk/>
            <pc:sldMk cId="1969008298" sldId="266"/>
            <ac:spMk id="2" creationId="{CD4431B4-1296-4031-86CB-868407C3300D}"/>
          </ac:spMkLst>
        </pc:spChg>
        <pc:spChg chg="mod">
          <ac:chgData name="Zachary Tzavelis" userId="a169f786-926e-400c-b578-c28f0f01b55d" providerId="ADAL" clId="{B91A0ECB-3433-4B21-9483-F8EB1A0CEF16}" dt="2020-09-04T18:38:30.823" v="25148"/>
          <ac:spMkLst>
            <pc:docMk/>
            <pc:sldMk cId="1969008298" sldId="266"/>
            <ac:spMk id="3" creationId="{8D17573E-F610-47D7-A80E-E73CD4ED0022}"/>
          </ac:spMkLst>
        </pc:spChg>
        <pc:spChg chg="mod">
          <ac:chgData name="Zachary Tzavelis" userId="a169f786-926e-400c-b578-c28f0f01b55d" providerId="ADAL" clId="{B91A0ECB-3433-4B21-9483-F8EB1A0CEF16}" dt="2020-09-04T18:38:30.823" v="25148"/>
          <ac:spMkLst>
            <pc:docMk/>
            <pc:sldMk cId="1969008298" sldId="266"/>
            <ac:spMk id="4" creationId="{06FBE550-F684-4225-8236-ED6F78FA0C86}"/>
          </ac:spMkLst>
        </pc:spChg>
        <pc:spChg chg="add mod">
          <ac:chgData name="Zachary Tzavelis" userId="a169f786-926e-400c-b578-c28f0f01b55d" providerId="ADAL" clId="{B91A0ECB-3433-4B21-9483-F8EB1A0CEF16}" dt="2020-09-10T18:53:59.847" v="46567" actId="20577"/>
          <ac:spMkLst>
            <pc:docMk/>
            <pc:sldMk cId="1969008298" sldId="266"/>
            <ac:spMk id="5" creationId="{76448351-1168-4031-94F4-09D0A7841A85}"/>
          </ac:spMkLst>
        </pc:spChg>
        <pc:spChg chg="add mod">
          <ac:chgData name="Zachary Tzavelis" userId="a169f786-926e-400c-b578-c28f0f01b55d" providerId="ADAL" clId="{B91A0ECB-3433-4B21-9483-F8EB1A0CEF16}" dt="2020-09-12T20:19:39.429" v="50736" actId="20577"/>
          <ac:spMkLst>
            <pc:docMk/>
            <pc:sldMk cId="1969008298" sldId="266"/>
            <ac:spMk id="6" creationId="{6C9FB3C5-31E6-4A65-B428-E2106FF8DA28}"/>
          </ac:spMkLst>
        </pc:spChg>
        <pc:spChg chg="add del mod">
          <ac:chgData name="Zachary Tzavelis" userId="a169f786-926e-400c-b578-c28f0f01b55d" providerId="ADAL" clId="{B91A0ECB-3433-4B21-9483-F8EB1A0CEF16}" dt="2020-09-10T12:45:26.818" v="45435" actId="478"/>
          <ac:spMkLst>
            <pc:docMk/>
            <pc:sldMk cId="1969008298" sldId="266"/>
            <ac:spMk id="8" creationId="{ED5E4CDE-93AE-4925-B92B-B5B1A2DF3664}"/>
          </ac:spMkLst>
        </pc:spChg>
        <pc:picChg chg="add del mod">
          <ac:chgData name="Zachary Tzavelis" userId="a169f786-926e-400c-b578-c28f0f01b55d" providerId="ADAL" clId="{B91A0ECB-3433-4B21-9483-F8EB1A0CEF16}" dt="2020-09-10T20:07:41.143" v="46694" actId="478"/>
          <ac:picMkLst>
            <pc:docMk/>
            <pc:sldMk cId="1969008298" sldId="266"/>
            <ac:picMk id="7" creationId="{6E5EB553-4E22-49BC-A9C6-FC8B146B4D37}"/>
          </ac:picMkLst>
        </pc:picChg>
      </pc:sldChg>
      <pc:sldChg chg="addSp delSp modSp add mod ord modTransition modAnim modNotesTx">
        <pc:chgData name="Zachary Tzavelis" userId="a169f786-926e-400c-b578-c28f0f01b55d" providerId="ADAL" clId="{B91A0ECB-3433-4B21-9483-F8EB1A0CEF16}" dt="2020-09-14T14:04:11.200" v="52099"/>
        <pc:sldMkLst>
          <pc:docMk/>
          <pc:sldMk cId="32538488" sldId="267"/>
        </pc:sldMkLst>
        <pc:spChg chg="mod">
          <ac:chgData name="Zachary Tzavelis" userId="a169f786-926e-400c-b578-c28f0f01b55d" providerId="ADAL" clId="{B91A0ECB-3433-4B21-9483-F8EB1A0CEF16}" dt="2020-09-04T15:53:21.730" v="24226" actId="20577"/>
          <ac:spMkLst>
            <pc:docMk/>
            <pc:sldMk cId="32538488" sldId="267"/>
            <ac:spMk id="2" creationId="{0D238319-91A7-4073-8756-F2D156FDF879}"/>
          </ac:spMkLst>
        </pc:spChg>
        <pc:spChg chg="add mod">
          <ac:chgData name="Zachary Tzavelis" userId="a169f786-926e-400c-b578-c28f0f01b55d" providerId="ADAL" clId="{B91A0ECB-3433-4B21-9483-F8EB1A0CEF16}" dt="2020-08-21T16:52:02.688" v="13137" actId="20577"/>
          <ac:spMkLst>
            <pc:docMk/>
            <pc:sldMk cId="32538488" sldId="267"/>
            <ac:spMk id="3" creationId="{80689065-6BFF-484B-89F6-8FEED636AD2E}"/>
          </ac:spMkLst>
        </pc:spChg>
        <pc:spChg chg="add del mod">
          <ac:chgData name="Zachary Tzavelis" userId="a169f786-926e-400c-b578-c28f0f01b55d" providerId="ADAL" clId="{B91A0ECB-3433-4B21-9483-F8EB1A0CEF16}" dt="2020-08-21T16:47:44.147" v="13072" actId="478"/>
          <ac:spMkLst>
            <pc:docMk/>
            <pc:sldMk cId="32538488" sldId="267"/>
            <ac:spMk id="5" creationId="{40500DE4-E127-4501-BDA1-0F00A6B381E6}"/>
          </ac:spMkLst>
        </pc:spChg>
        <pc:spChg chg="add del mod">
          <ac:chgData name="Zachary Tzavelis" userId="a169f786-926e-400c-b578-c28f0f01b55d" providerId="ADAL" clId="{B91A0ECB-3433-4B21-9483-F8EB1A0CEF16}" dt="2020-08-04T13:40:41.082" v="10267" actId="478"/>
          <ac:spMkLst>
            <pc:docMk/>
            <pc:sldMk cId="32538488" sldId="267"/>
            <ac:spMk id="5" creationId="{85566FCB-4D85-4F5A-9C88-5D62F5CFD5C9}"/>
          </ac:spMkLst>
        </pc:spChg>
        <pc:spChg chg="add mod">
          <ac:chgData name="Zachary Tzavelis" userId="a169f786-926e-400c-b578-c28f0f01b55d" providerId="ADAL" clId="{B91A0ECB-3433-4B21-9483-F8EB1A0CEF16}" dt="2020-09-13T09:27:03.090" v="51440" actId="14100"/>
          <ac:spMkLst>
            <pc:docMk/>
            <pc:sldMk cId="32538488" sldId="267"/>
            <ac:spMk id="6" creationId="{594F7638-9C2B-4680-AF1F-01C2F55F9B4B}"/>
          </ac:spMkLst>
        </pc:spChg>
        <pc:spChg chg="add mod">
          <ac:chgData name="Zachary Tzavelis" userId="a169f786-926e-400c-b578-c28f0f01b55d" providerId="ADAL" clId="{B91A0ECB-3433-4B21-9483-F8EB1A0CEF16}" dt="2020-09-13T09:33:36.545" v="51497" actId="1076"/>
          <ac:spMkLst>
            <pc:docMk/>
            <pc:sldMk cId="32538488" sldId="267"/>
            <ac:spMk id="7" creationId="{072FC879-40B2-4BC8-A169-DB26225B11F6}"/>
          </ac:spMkLst>
        </pc:spChg>
        <pc:spChg chg="add mod">
          <ac:chgData name="Zachary Tzavelis" userId="a169f786-926e-400c-b578-c28f0f01b55d" providerId="ADAL" clId="{B91A0ECB-3433-4B21-9483-F8EB1A0CEF16}" dt="2020-08-06T12:26:37.129" v="12419" actId="1038"/>
          <ac:spMkLst>
            <pc:docMk/>
            <pc:sldMk cId="32538488" sldId="267"/>
            <ac:spMk id="11" creationId="{87A9CF40-7FA4-4E80-A267-A352490B440E}"/>
          </ac:spMkLst>
        </pc:spChg>
        <pc:spChg chg="add mod">
          <ac:chgData name="Zachary Tzavelis" userId="a169f786-926e-400c-b578-c28f0f01b55d" providerId="ADAL" clId="{B91A0ECB-3433-4B21-9483-F8EB1A0CEF16}" dt="2020-08-04T14:32:14.472" v="10647" actId="2711"/>
          <ac:spMkLst>
            <pc:docMk/>
            <pc:sldMk cId="32538488" sldId="267"/>
            <ac:spMk id="12" creationId="{C77A7828-9A01-4D8E-A03C-5F3A8679D873}"/>
          </ac:spMkLst>
        </pc:spChg>
        <pc:spChg chg="add mod ord">
          <ac:chgData name="Zachary Tzavelis" userId="a169f786-926e-400c-b578-c28f0f01b55d" providerId="ADAL" clId="{B91A0ECB-3433-4B21-9483-F8EB1A0CEF16}" dt="2020-08-21T16:52:00.742" v="13136" actId="14100"/>
          <ac:spMkLst>
            <pc:docMk/>
            <pc:sldMk cId="32538488" sldId="267"/>
            <ac:spMk id="14" creationId="{B607A8CD-C401-4686-85B0-60D8CCB32E9A}"/>
          </ac:spMkLst>
        </pc:spChg>
        <pc:spChg chg="add del mod">
          <ac:chgData name="Zachary Tzavelis" userId="a169f786-926e-400c-b578-c28f0f01b55d" providerId="ADAL" clId="{B91A0ECB-3433-4B21-9483-F8EB1A0CEF16}" dt="2020-08-21T16:47:48.127" v="13073" actId="478"/>
          <ac:spMkLst>
            <pc:docMk/>
            <pc:sldMk cId="32538488" sldId="267"/>
            <ac:spMk id="16" creationId="{F780E02A-CCFB-4B0A-A775-47B11BD432C8}"/>
          </ac:spMkLst>
        </pc:spChg>
        <pc:spChg chg="add mod">
          <ac:chgData name="Zachary Tzavelis" userId="a169f786-926e-400c-b578-c28f0f01b55d" providerId="ADAL" clId="{B91A0ECB-3433-4B21-9483-F8EB1A0CEF16}" dt="2020-08-21T16:52:04.579" v="13138" actId="20577"/>
          <ac:spMkLst>
            <pc:docMk/>
            <pc:sldMk cId="32538488" sldId="267"/>
            <ac:spMk id="20" creationId="{7A212B6F-014F-4D7D-B5A0-798BA9CA9455}"/>
          </ac:spMkLst>
        </pc:spChg>
        <pc:spChg chg="del mod">
          <ac:chgData name="Zachary Tzavelis" userId="a169f786-926e-400c-b578-c28f0f01b55d" providerId="ADAL" clId="{B91A0ECB-3433-4B21-9483-F8EB1A0CEF16}" dt="2020-09-14T14:03:59.502" v="52092" actId="478"/>
          <ac:spMkLst>
            <pc:docMk/>
            <pc:sldMk cId="32538488" sldId="267"/>
            <ac:spMk id="33" creationId="{A8109626-9B81-4390-87AB-F71A282FB668}"/>
          </ac:spMkLst>
        </pc:spChg>
        <pc:spChg chg="mod">
          <ac:chgData name="Zachary Tzavelis" userId="a169f786-926e-400c-b578-c28f0f01b55d" providerId="ADAL" clId="{B91A0ECB-3433-4B21-9483-F8EB1A0CEF16}" dt="2020-09-04T18:38:30.823" v="25148"/>
          <ac:spMkLst>
            <pc:docMk/>
            <pc:sldMk cId="32538488" sldId="267"/>
            <ac:spMk id="34" creationId="{06B067BA-99A7-44BC-8C37-14C2A6AF2B81}"/>
          </ac:spMkLst>
        </pc:spChg>
        <pc:spChg chg="mod">
          <ac:chgData name="Zachary Tzavelis" userId="a169f786-926e-400c-b578-c28f0f01b55d" providerId="ADAL" clId="{B91A0ECB-3433-4B21-9483-F8EB1A0CEF16}" dt="2020-09-04T18:38:30.823" v="25148"/>
          <ac:spMkLst>
            <pc:docMk/>
            <pc:sldMk cId="32538488" sldId="267"/>
            <ac:spMk id="35" creationId="{ADD6E505-522A-40BC-84A9-3179A4B2EFF4}"/>
          </ac:spMkLst>
        </pc:spChg>
        <pc:spChg chg="add mod">
          <ac:chgData name="Zachary Tzavelis" userId="a169f786-926e-400c-b578-c28f0f01b55d" providerId="ADAL" clId="{B91A0ECB-3433-4B21-9483-F8EB1A0CEF16}" dt="2020-08-21T16:59:15.251" v="13221" actId="1076"/>
          <ac:spMkLst>
            <pc:docMk/>
            <pc:sldMk cId="32538488" sldId="267"/>
            <ac:spMk id="37" creationId="{9377BC4C-7F40-4D32-BFAC-A268AF20D55C}"/>
          </ac:spMkLst>
        </pc:spChg>
        <pc:spChg chg="add mod">
          <ac:chgData name="Zachary Tzavelis" userId="a169f786-926e-400c-b578-c28f0f01b55d" providerId="ADAL" clId="{B91A0ECB-3433-4B21-9483-F8EB1A0CEF16}" dt="2020-09-13T09:33:19.787" v="51494" actId="404"/>
          <ac:spMkLst>
            <pc:docMk/>
            <pc:sldMk cId="32538488" sldId="267"/>
            <ac:spMk id="38" creationId="{A62416A6-3A21-46E5-8B40-286ECA099F2B}"/>
          </ac:spMkLst>
        </pc:spChg>
        <pc:spChg chg="add mod">
          <ac:chgData name="Zachary Tzavelis" userId="a169f786-926e-400c-b578-c28f0f01b55d" providerId="ADAL" clId="{B91A0ECB-3433-4B21-9483-F8EB1A0CEF16}" dt="2020-08-21T16:59:22.738" v="13222" actId="1076"/>
          <ac:spMkLst>
            <pc:docMk/>
            <pc:sldMk cId="32538488" sldId="267"/>
            <ac:spMk id="39" creationId="{F6E5CC81-E9D8-4978-9CC1-CC1CC7FE4A88}"/>
          </ac:spMkLst>
        </pc:spChg>
        <pc:spChg chg="add mod">
          <ac:chgData name="Zachary Tzavelis" userId="a169f786-926e-400c-b578-c28f0f01b55d" providerId="ADAL" clId="{B91A0ECB-3433-4B21-9483-F8EB1A0CEF16}" dt="2020-08-21T16:49:40.553" v="13115" actId="164"/>
          <ac:spMkLst>
            <pc:docMk/>
            <pc:sldMk cId="32538488" sldId="267"/>
            <ac:spMk id="44" creationId="{9A8708C1-9020-4245-A4AB-A13C46598442}"/>
          </ac:spMkLst>
        </pc:spChg>
        <pc:spChg chg="add del">
          <ac:chgData name="Zachary Tzavelis" userId="a169f786-926e-400c-b578-c28f0f01b55d" providerId="ADAL" clId="{B91A0ECB-3433-4B21-9483-F8EB1A0CEF16}" dt="2020-08-21T16:47:35.324" v="13069" actId="22"/>
          <ac:spMkLst>
            <pc:docMk/>
            <pc:sldMk cId="32538488" sldId="267"/>
            <ac:spMk id="46" creationId="{A1AED0C9-3943-432D-A0FC-B6E7334B118F}"/>
          </ac:spMkLst>
        </pc:spChg>
        <pc:spChg chg="mod">
          <ac:chgData name="Zachary Tzavelis" userId="a169f786-926e-400c-b578-c28f0f01b55d" providerId="ADAL" clId="{B91A0ECB-3433-4B21-9483-F8EB1A0CEF16}" dt="2020-08-21T16:49:23.567" v="13112" actId="571"/>
          <ac:spMkLst>
            <pc:docMk/>
            <pc:sldMk cId="32538488" sldId="267"/>
            <ac:spMk id="50" creationId="{3FF24B07-71A3-41FA-A506-9083D4039444}"/>
          </ac:spMkLst>
        </pc:spChg>
        <pc:spChg chg="add del mod">
          <ac:chgData name="Zachary Tzavelis" userId="a169f786-926e-400c-b578-c28f0f01b55d" providerId="ADAL" clId="{B91A0ECB-3433-4B21-9483-F8EB1A0CEF16}" dt="2020-08-04T14:22:05.515" v="10510" actId="478"/>
          <ac:spMkLst>
            <pc:docMk/>
            <pc:sldMk cId="32538488" sldId="267"/>
            <ac:spMk id="52" creationId="{D7CE0D79-3B50-4500-AA97-A49B00E51055}"/>
          </ac:spMkLst>
        </pc:spChg>
        <pc:spChg chg="mod">
          <ac:chgData name="Zachary Tzavelis" userId="a169f786-926e-400c-b578-c28f0f01b55d" providerId="ADAL" clId="{B91A0ECB-3433-4B21-9483-F8EB1A0CEF16}" dt="2020-08-21T16:49:23.567" v="13112" actId="571"/>
          <ac:spMkLst>
            <pc:docMk/>
            <pc:sldMk cId="32538488" sldId="267"/>
            <ac:spMk id="54" creationId="{A511B7DF-A419-4BEC-9C0B-A275D6CBEC00}"/>
          </ac:spMkLst>
        </pc:spChg>
        <pc:spChg chg="mod">
          <ac:chgData name="Zachary Tzavelis" userId="a169f786-926e-400c-b578-c28f0f01b55d" providerId="ADAL" clId="{B91A0ECB-3433-4B21-9483-F8EB1A0CEF16}" dt="2020-08-21T16:49:23.567" v="13112" actId="571"/>
          <ac:spMkLst>
            <pc:docMk/>
            <pc:sldMk cId="32538488" sldId="267"/>
            <ac:spMk id="55" creationId="{0A636855-EEFF-4D2A-B4EF-58731DF39F66}"/>
          </ac:spMkLst>
        </pc:spChg>
        <pc:spChg chg="mod">
          <ac:chgData name="Zachary Tzavelis" userId="a169f786-926e-400c-b578-c28f0f01b55d" providerId="ADAL" clId="{B91A0ECB-3433-4B21-9483-F8EB1A0CEF16}" dt="2020-08-21T16:49:23.567" v="13112" actId="571"/>
          <ac:spMkLst>
            <pc:docMk/>
            <pc:sldMk cId="32538488" sldId="267"/>
            <ac:spMk id="58" creationId="{42E457C5-D41F-4C2B-AA0D-79BA9970C519}"/>
          </ac:spMkLst>
        </pc:spChg>
        <pc:spChg chg="mod">
          <ac:chgData name="Zachary Tzavelis" userId="a169f786-926e-400c-b578-c28f0f01b55d" providerId="ADAL" clId="{B91A0ECB-3433-4B21-9483-F8EB1A0CEF16}" dt="2020-08-21T16:49:23.567" v="13112" actId="571"/>
          <ac:spMkLst>
            <pc:docMk/>
            <pc:sldMk cId="32538488" sldId="267"/>
            <ac:spMk id="60" creationId="{9B732421-174F-4CF7-BB4B-C8D261806AFF}"/>
          </ac:spMkLst>
        </pc:spChg>
        <pc:spChg chg="mod">
          <ac:chgData name="Zachary Tzavelis" userId="a169f786-926e-400c-b578-c28f0f01b55d" providerId="ADAL" clId="{B91A0ECB-3433-4B21-9483-F8EB1A0CEF16}" dt="2020-08-21T16:49:23.567" v="13112" actId="571"/>
          <ac:spMkLst>
            <pc:docMk/>
            <pc:sldMk cId="32538488" sldId="267"/>
            <ac:spMk id="61" creationId="{54D1A1DE-72A3-4A0E-8010-8E8D468FC9EE}"/>
          </ac:spMkLst>
        </pc:spChg>
        <pc:spChg chg="mod">
          <ac:chgData name="Zachary Tzavelis" userId="a169f786-926e-400c-b578-c28f0f01b55d" providerId="ADAL" clId="{B91A0ECB-3433-4B21-9483-F8EB1A0CEF16}" dt="2020-08-21T16:49:23.567" v="13112" actId="571"/>
          <ac:spMkLst>
            <pc:docMk/>
            <pc:sldMk cId="32538488" sldId="267"/>
            <ac:spMk id="62" creationId="{D25C65B7-9ED0-493F-8905-033BCB523F2E}"/>
          </ac:spMkLst>
        </pc:spChg>
        <pc:spChg chg="mod">
          <ac:chgData name="Zachary Tzavelis" userId="a169f786-926e-400c-b578-c28f0f01b55d" providerId="ADAL" clId="{B91A0ECB-3433-4B21-9483-F8EB1A0CEF16}" dt="2020-08-21T16:49:23.567" v="13112" actId="571"/>
          <ac:spMkLst>
            <pc:docMk/>
            <pc:sldMk cId="32538488" sldId="267"/>
            <ac:spMk id="64" creationId="{F561F8DB-7C9E-4733-A6E2-E8ADE16171C2}"/>
          </ac:spMkLst>
        </pc:spChg>
        <pc:spChg chg="mod">
          <ac:chgData name="Zachary Tzavelis" userId="a169f786-926e-400c-b578-c28f0f01b55d" providerId="ADAL" clId="{B91A0ECB-3433-4B21-9483-F8EB1A0CEF16}" dt="2020-08-21T16:49:23.567" v="13112" actId="571"/>
          <ac:spMkLst>
            <pc:docMk/>
            <pc:sldMk cId="32538488" sldId="267"/>
            <ac:spMk id="65" creationId="{8E9DEFEF-1570-47A2-A1CE-89A64D4A1B39}"/>
          </ac:spMkLst>
        </pc:spChg>
        <pc:spChg chg="del">
          <ac:chgData name="Zachary Tzavelis" userId="a169f786-926e-400c-b578-c28f0f01b55d" providerId="ADAL" clId="{B91A0ECB-3433-4B21-9483-F8EB1A0CEF16}" dt="2020-07-30T10:00:20.244" v="5319" actId="478"/>
          <ac:spMkLst>
            <pc:docMk/>
            <pc:sldMk cId="32538488" sldId="267"/>
            <ac:spMk id="72" creationId="{08D96A0B-9635-44A4-B26C-4DDD5F739E30}"/>
          </ac:spMkLst>
        </pc:spChg>
        <pc:spChg chg="del">
          <ac:chgData name="Zachary Tzavelis" userId="a169f786-926e-400c-b578-c28f0f01b55d" providerId="ADAL" clId="{B91A0ECB-3433-4B21-9483-F8EB1A0CEF16}" dt="2020-07-30T10:00:51.308" v="5324" actId="478"/>
          <ac:spMkLst>
            <pc:docMk/>
            <pc:sldMk cId="32538488" sldId="267"/>
            <ac:spMk id="74" creationId="{C16CD23B-E427-4675-9CCA-5158AC6C7A8D}"/>
          </ac:spMkLst>
        </pc:spChg>
        <pc:spChg chg="add mod">
          <ac:chgData name="Zachary Tzavelis" userId="a169f786-926e-400c-b578-c28f0f01b55d" providerId="ADAL" clId="{B91A0ECB-3433-4B21-9483-F8EB1A0CEF16}" dt="2020-08-21T16:49:07.566" v="13110" actId="1038"/>
          <ac:spMkLst>
            <pc:docMk/>
            <pc:sldMk cId="32538488" sldId="267"/>
            <ac:spMk id="81" creationId="{9103BA59-C3C3-4A9F-8D7B-BBD6964837E5}"/>
          </ac:spMkLst>
        </pc:spChg>
        <pc:spChg chg="add del mod topLvl">
          <ac:chgData name="Zachary Tzavelis" userId="a169f786-926e-400c-b578-c28f0f01b55d" providerId="ADAL" clId="{B91A0ECB-3433-4B21-9483-F8EB1A0CEF16}" dt="2020-08-21T16:52:16.123" v="13139" actId="478"/>
          <ac:spMkLst>
            <pc:docMk/>
            <pc:sldMk cId="32538488" sldId="267"/>
            <ac:spMk id="82" creationId="{2138E1D7-41F1-4537-880E-8A9BA527E8C3}"/>
          </ac:spMkLst>
        </pc:spChg>
        <pc:spChg chg="add mod">
          <ac:chgData name="Zachary Tzavelis" userId="a169f786-926e-400c-b578-c28f0f01b55d" providerId="ADAL" clId="{B91A0ECB-3433-4B21-9483-F8EB1A0CEF16}" dt="2020-08-04T14:32:14.472" v="10647" actId="2711"/>
          <ac:spMkLst>
            <pc:docMk/>
            <pc:sldMk cId="32538488" sldId="267"/>
            <ac:spMk id="99" creationId="{DE55905B-4442-4A3C-9EA1-8B290545A8B2}"/>
          </ac:spMkLst>
        </pc:spChg>
        <pc:spChg chg="add mod">
          <ac:chgData name="Zachary Tzavelis" userId="a169f786-926e-400c-b578-c28f0f01b55d" providerId="ADAL" clId="{B91A0ECB-3433-4B21-9483-F8EB1A0CEF16}" dt="2020-08-04T14:32:14.472" v="10647" actId="2711"/>
          <ac:spMkLst>
            <pc:docMk/>
            <pc:sldMk cId="32538488" sldId="267"/>
            <ac:spMk id="102" creationId="{45755A08-4BA4-45F3-A4B9-2C34D8B855EA}"/>
          </ac:spMkLst>
        </pc:spChg>
        <pc:spChg chg="add del">
          <ac:chgData name="Zachary Tzavelis" userId="a169f786-926e-400c-b578-c28f0f01b55d" providerId="ADAL" clId="{B91A0ECB-3433-4B21-9483-F8EB1A0CEF16}" dt="2020-08-04T13:58:02.980" v="10383"/>
          <ac:spMkLst>
            <pc:docMk/>
            <pc:sldMk cId="32538488" sldId="267"/>
            <ac:spMk id="103" creationId="{9CF06642-E257-4FE2-825C-E6D9FE3E8371}"/>
          </ac:spMkLst>
        </pc:spChg>
        <pc:spChg chg="add mod">
          <ac:chgData name="Zachary Tzavelis" userId="a169f786-926e-400c-b578-c28f0f01b55d" providerId="ADAL" clId="{B91A0ECB-3433-4B21-9483-F8EB1A0CEF16}" dt="2020-08-04T14:32:14.472" v="10647" actId="2711"/>
          <ac:spMkLst>
            <pc:docMk/>
            <pc:sldMk cId="32538488" sldId="267"/>
            <ac:spMk id="104" creationId="{F4A00180-1D94-4FAD-94B8-29ECBD5CD58F}"/>
          </ac:spMkLst>
        </pc:spChg>
        <pc:spChg chg="add del mod ord">
          <ac:chgData name="Zachary Tzavelis" userId="a169f786-926e-400c-b578-c28f0f01b55d" providerId="ADAL" clId="{B91A0ECB-3433-4B21-9483-F8EB1A0CEF16}" dt="2020-08-21T16:48:44.271" v="13079" actId="478"/>
          <ac:spMkLst>
            <pc:docMk/>
            <pc:sldMk cId="32538488" sldId="267"/>
            <ac:spMk id="105" creationId="{8832B65A-7295-4D72-91BA-00F223B36E7C}"/>
          </ac:spMkLst>
        </pc:spChg>
        <pc:spChg chg="add mod ord">
          <ac:chgData name="Zachary Tzavelis" userId="a169f786-926e-400c-b578-c28f0f01b55d" providerId="ADAL" clId="{B91A0ECB-3433-4B21-9483-F8EB1A0CEF16}" dt="2020-09-13T09:27:06.972" v="51441" actId="14100"/>
          <ac:spMkLst>
            <pc:docMk/>
            <pc:sldMk cId="32538488" sldId="267"/>
            <ac:spMk id="107" creationId="{622F3A9C-E212-4AA2-AEFA-7B762A52AB20}"/>
          </ac:spMkLst>
        </pc:spChg>
        <pc:spChg chg="add mod">
          <ac:chgData name="Zachary Tzavelis" userId="a169f786-926e-400c-b578-c28f0f01b55d" providerId="ADAL" clId="{B91A0ECB-3433-4B21-9483-F8EB1A0CEF16}" dt="2020-08-21T17:00:30.126" v="13246" actId="20577"/>
          <ac:spMkLst>
            <pc:docMk/>
            <pc:sldMk cId="32538488" sldId="267"/>
            <ac:spMk id="109" creationId="{AFD951D7-2939-49A0-BAFC-4D866203B3FB}"/>
          </ac:spMkLst>
        </pc:spChg>
        <pc:spChg chg="add mod">
          <ac:chgData name="Zachary Tzavelis" userId="a169f786-926e-400c-b578-c28f0f01b55d" providerId="ADAL" clId="{B91A0ECB-3433-4B21-9483-F8EB1A0CEF16}" dt="2020-09-14T14:04:11.200" v="52099"/>
          <ac:spMkLst>
            <pc:docMk/>
            <pc:sldMk cId="32538488" sldId="267"/>
            <ac:spMk id="111" creationId="{A03A3BE5-91DF-4B50-BD82-E08DFAF684A1}"/>
          </ac:spMkLst>
        </pc:spChg>
        <pc:spChg chg="add del mod">
          <ac:chgData name="Zachary Tzavelis" userId="a169f786-926e-400c-b578-c28f0f01b55d" providerId="ADAL" clId="{B91A0ECB-3433-4B21-9483-F8EB1A0CEF16}" dt="2020-08-04T14:25:17.932" v="10580" actId="478"/>
          <ac:spMkLst>
            <pc:docMk/>
            <pc:sldMk cId="32538488" sldId="267"/>
            <ac:spMk id="112" creationId="{C2BBC657-D0A4-4E17-A54E-E0DB83DA4438}"/>
          </ac:spMkLst>
        </pc:spChg>
        <pc:spChg chg="add del mod">
          <ac:chgData name="Zachary Tzavelis" userId="a169f786-926e-400c-b578-c28f0f01b55d" providerId="ADAL" clId="{B91A0ECB-3433-4B21-9483-F8EB1A0CEF16}" dt="2020-08-21T16:48:56.983" v="13082" actId="478"/>
          <ac:spMkLst>
            <pc:docMk/>
            <pc:sldMk cId="32538488" sldId="267"/>
            <ac:spMk id="113" creationId="{77995C30-287B-4463-A6E0-E45088DC60E5}"/>
          </ac:spMkLst>
        </pc:spChg>
        <pc:spChg chg="add mod">
          <ac:chgData name="Zachary Tzavelis" userId="a169f786-926e-400c-b578-c28f0f01b55d" providerId="ADAL" clId="{B91A0ECB-3433-4B21-9483-F8EB1A0CEF16}" dt="2020-09-13T09:32:12.980" v="51488" actId="20577"/>
          <ac:spMkLst>
            <pc:docMk/>
            <pc:sldMk cId="32538488" sldId="267"/>
            <ac:spMk id="114" creationId="{45BB5F48-7639-4BED-A83E-95016030CB10}"/>
          </ac:spMkLst>
        </pc:spChg>
        <pc:spChg chg="add mod">
          <ac:chgData name="Zachary Tzavelis" userId="a169f786-926e-400c-b578-c28f0f01b55d" providerId="ADAL" clId="{B91A0ECB-3433-4B21-9483-F8EB1A0CEF16}" dt="2020-08-21T16:58:25.299" v="13212" actId="20577"/>
          <ac:spMkLst>
            <pc:docMk/>
            <pc:sldMk cId="32538488" sldId="267"/>
            <ac:spMk id="117" creationId="{855EC1CA-B169-41F3-8D55-3AFE393EC115}"/>
          </ac:spMkLst>
        </pc:spChg>
        <pc:spChg chg="add del mod">
          <ac:chgData name="Zachary Tzavelis" userId="a169f786-926e-400c-b578-c28f0f01b55d" providerId="ADAL" clId="{B91A0ECB-3433-4B21-9483-F8EB1A0CEF16}" dt="2020-08-04T14:48:27.712" v="11583" actId="478"/>
          <ac:spMkLst>
            <pc:docMk/>
            <pc:sldMk cId="32538488" sldId="267"/>
            <ac:spMk id="119" creationId="{E9271011-4F94-4E9C-91DC-3F939AC37EA3}"/>
          </ac:spMkLst>
        </pc:spChg>
        <pc:spChg chg="del">
          <ac:chgData name="Zachary Tzavelis" userId="a169f786-926e-400c-b578-c28f0f01b55d" providerId="ADAL" clId="{B91A0ECB-3433-4B21-9483-F8EB1A0CEF16}" dt="2020-08-04T11:58:15.427" v="10235" actId="478"/>
          <ac:spMkLst>
            <pc:docMk/>
            <pc:sldMk cId="32538488" sldId="267"/>
            <ac:spMk id="124" creationId="{FBB45E8E-1FF2-47E4-B5D9-F64AF8747D2A}"/>
          </ac:spMkLst>
        </pc:spChg>
        <pc:spChg chg="del mod">
          <ac:chgData name="Zachary Tzavelis" userId="a169f786-926e-400c-b578-c28f0f01b55d" providerId="ADAL" clId="{B91A0ECB-3433-4B21-9483-F8EB1A0CEF16}" dt="2020-08-04T11:58:09.895" v="10232" actId="478"/>
          <ac:spMkLst>
            <pc:docMk/>
            <pc:sldMk cId="32538488" sldId="267"/>
            <ac:spMk id="125" creationId="{BB6DF527-5FCF-4F53-9BC3-6B6F7EB5B95B}"/>
          </ac:spMkLst>
        </pc:spChg>
        <pc:spChg chg="del mod">
          <ac:chgData name="Zachary Tzavelis" userId="a169f786-926e-400c-b578-c28f0f01b55d" providerId="ADAL" clId="{B91A0ECB-3433-4B21-9483-F8EB1A0CEF16}" dt="2020-08-04T11:58:01.893" v="10230" actId="478"/>
          <ac:spMkLst>
            <pc:docMk/>
            <pc:sldMk cId="32538488" sldId="267"/>
            <ac:spMk id="126" creationId="{34FED9D0-AE06-4A62-A7A9-676181E30A2E}"/>
          </ac:spMkLst>
        </pc:spChg>
        <pc:spChg chg="del mod">
          <ac:chgData name="Zachary Tzavelis" userId="a169f786-926e-400c-b578-c28f0f01b55d" providerId="ADAL" clId="{B91A0ECB-3433-4B21-9483-F8EB1A0CEF16}" dt="2020-08-04T11:58:12.744" v="10234" actId="478"/>
          <ac:spMkLst>
            <pc:docMk/>
            <pc:sldMk cId="32538488" sldId="267"/>
            <ac:spMk id="127" creationId="{2064BE98-3806-43A2-8D6E-5AC25B909F41}"/>
          </ac:spMkLst>
        </pc:spChg>
        <pc:grpChg chg="add del mod">
          <ac:chgData name="Zachary Tzavelis" userId="a169f786-926e-400c-b578-c28f0f01b55d" providerId="ADAL" clId="{B91A0ECB-3433-4B21-9483-F8EB1A0CEF16}" dt="2020-08-04T11:58:06.994" v="10231" actId="478"/>
          <ac:grpSpMkLst>
            <pc:docMk/>
            <pc:sldMk cId="32538488" sldId="267"/>
            <ac:grpSpMk id="7" creationId="{7CCCD890-A2B6-4F5F-97CB-7E5CF2A9895B}"/>
          </ac:grpSpMkLst>
        </pc:grpChg>
        <pc:grpChg chg="add mod">
          <ac:chgData name="Zachary Tzavelis" userId="a169f786-926e-400c-b578-c28f0f01b55d" providerId="ADAL" clId="{B91A0ECB-3433-4B21-9483-F8EB1A0CEF16}" dt="2020-08-21T16:52:40.676" v="13144" actId="164"/>
          <ac:grpSpMkLst>
            <pc:docMk/>
            <pc:sldMk cId="32538488" sldId="267"/>
            <ac:grpSpMk id="9" creationId="{29A9F684-3453-4A2C-863E-E8D68F1AFDB1}"/>
          </ac:grpSpMkLst>
        </pc:grpChg>
        <pc:grpChg chg="add mod">
          <ac:chgData name="Zachary Tzavelis" userId="a169f786-926e-400c-b578-c28f0f01b55d" providerId="ADAL" clId="{B91A0ECB-3433-4B21-9483-F8EB1A0CEF16}" dt="2020-08-21T16:52:40.676" v="13144" actId="164"/>
          <ac:grpSpMkLst>
            <pc:docMk/>
            <pc:sldMk cId="32538488" sldId="267"/>
            <ac:grpSpMk id="10" creationId="{33C3474D-7096-41F1-ABBC-5C174454AB4C}"/>
          </ac:grpSpMkLst>
        </pc:grpChg>
        <pc:grpChg chg="add mod topLvl">
          <ac:chgData name="Zachary Tzavelis" userId="a169f786-926e-400c-b578-c28f0f01b55d" providerId="ADAL" clId="{B91A0ECB-3433-4B21-9483-F8EB1A0CEF16}" dt="2020-08-21T16:52:40.676" v="13144" actId="164"/>
          <ac:grpSpMkLst>
            <pc:docMk/>
            <pc:sldMk cId="32538488" sldId="267"/>
            <ac:grpSpMk id="13" creationId="{FAC89841-1975-408C-95D1-A87B5C2C29FE}"/>
          </ac:grpSpMkLst>
        </pc:grpChg>
        <pc:grpChg chg="add del mod">
          <ac:chgData name="Zachary Tzavelis" userId="a169f786-926e-400c-b578-c28f0f01b55d" providerId="ADAL" clId="{B91A0ECB-3433-4B21-9483-F8EB1A0CEF16}" dt="2020-08-21T16:52:16.123" v="13139" actId="478"/>
          <ac:grpSpMkLst>
            <pc:docMk/>
            <pc:sldMk cId="32538488" sldId="267"/>
            <ac:grpSpMk id="15" creationId="{292F3192-D99C-49A4-BB43-F13F75813053}"/>
          </ac:grpSpMkLst>
        </pc:grpChg>
        <pc:grpChg chg="add mod">
          <ac:chgData name="Zachary Tzavelis" userId="a169f786-926e-400c-b578-c28f0f01b55d" providerId="ADAL" clId="{B91A0ECB-3433-4B21-9483-F8EB1A0CEF16}" dt="2020-09-13T09:33:31.930" v="51496" actId="14100"/>
          <ac:grpSpMkLst>
            <pc:docMk/>
            <pc:sldMk cId="32538488" sldId="267"/>
            <ac:grpSpMk id="16" creationId="{5E9F47D1-42ED-4DBD-8F8D-3BA4DBCDEA7C}"/>
          </ac:grpSpMkLst>
        </pc:grpChg>
        <pc:grpChg chg="add mod">
          <ac:chgData name="Zachary Tzavelis" userId="a169f786-926e-400c-b578-c28f0f01b55d" providerId="ADAL" clId="{B91A0ECB-3433-4B21-9483-F8EB1A0CEF16}" dt="2020-08-21T16:49:40.553" v="13115" actId="164"/>
          <ac:grpSpMkLst>
            <pc:docMk/>
            <pc:sldMk cId="32538488" sldId="267"/>
            <ac:grpSpMk id="17" creationId="{48BBFB97-5EC1-4B8B-9927-495D552EAFEA}"/>
          </ac:grpSpMkLst>
        </pc:grpChg>
        <pc:grpChg chg="add mod">
          <ac:chgData name="Zachary Tzavelis" userId="a169f786-926e-400c-b578-c28f0f01b55d" providerId="ADAL" clId="{B91A0ECB-3433-4B21-9483-F8EB1A0CEF16}" dt="2020-08-21T16:52:40.676" v="13144" actId="164"/>
          <ac:grpSpMkLst>
            <pc:docMk/>
            <pc:sldMk cId="32538488" sldId="267"/>
            <ac:grpSpMk id="21" creationId="{1E38B886-DB59-496E-9AA5-F8ABBBF18944}"/>
          </ac:grpSpMkLst>
        </pc:grpChg>
        <pc:grpChg chg="add mod">
          <ac:chgData name="Zachary Tzavelis" userId="a169f786-926e-400c-b578-c28f0f01b55d" providerId="ADAL" clId="{B91A0ECB-3433-4B21-9483-F8EB1A0CEF16}" dt="2020-08-21T16:52:52.878" v="13146" actId="1076"/>
          <ac:grpSpMkLst>
            <pc:docMk/>
            <pc:sldMk cId="32538488" sldId="267"/>
            <ac:grpSpMk id="22" creationId="{A036DFBC-D75A-4250-8E2E-EA68D0AEBD67}"/>
          </ac:grpSpMkLst>
        </pc:grpChg>
        <pc:grpChg chg="add mod">
          <ac:chgData name="Zachary Tzavelis" userId="a169f786-926e-400c-b578-c28f0f01b55d" providerId="ADAL" clId="{B91A0ECB-3433-4B21-9483-F8EB1A0CEF16}" dt="2020-08-21T16:58:03.338" v="13208" actId="1076"/>
          <ac:grpSpMkLst>
            <pc:docMk/>
            <pc:sldMk cId="32538488" sldId="267"/>
            <ac:grpSpMk id="23" creationId="{BD973A7C-1494-411C-9457-1222D57777F7}"/>
          </ac:grpSpMkLst>
        </pc:grpChg>
        <pc:grpChg chg="add mod">
          <ac:chgData name="Zachary Tzavelis" userId="a169f786-926e-400c-b578-c28f0f01b55d" providerId="ADAL" clId="{B91A0ECB-3433-4B21-9483-F8EB1A0CEF16}" dt="2020-08-21T16:58:14.253" v="13209" actId="465"/>
          <ac:grpSpMkLst>
            <pc:docMk/>
            <pc:sldMk cId="32538488" sldId="267"/>
            <ac:grpSpMk id="24" creationId="{B2BE42CB-1394-425A-9C85-4F8D3FB1A73A}"/>
          </ac:grpSpMkLst>
        </pc:grpChg>
        <pc:grpChg chg="add mod">
          <ac:chgData name="Zachary Tzavelis" userId="a169f786-926e-400c-b578-c28f0f01b55d" providerId="ADAL" clId="{B91A0ECB-3433-4B21-9483-F8EB1A0CEF16}" dt="2020-08-21T16:49:23.567" v="13112" actId="571"/>
          <ac:grpSpMkLst>
            <pc:docMk/>
            <pc:sldMk cId="32538488" sldId="267"/>
            <ac:grpSpMk id="49" creationId="{65699371-202E-45BF-82C9-F5786C13499C}"/>
          </ac:grpSpMkLst>
        </pc:grpChg>
        <pc:grpChg chg="del">
          <ac:chgData name="Zachary Tzavelis" userId="a169f786-926e-400c-b578-c28f0f01b55d" providerId="ADAL" clId="{B91A0ECB-3433-4B21-9483-F8EB1A0CEF16}" dt="2020-07-30T10:00:41.773" v="5322" actId="478"/>
          <ac:grpSpMkLst>
            <pc:docMk/>
            <pc:sldMk cId="32538488" sldId="267"/>
            <ac:grpSpMk id="50" creationId="{E94287C1-FF2A-42F2-961C-409B2E6E872F}"/>
          </ac:grpSpMkLst>
        </pc:grpChg>
        <pc:grpChg chg="mod">
          <ac:chgData name="Zachary Tzavelis" userId="a169f786-926e-400c-b578-c28f0f01b55d" providerId="ADAL" clId="{B91A0ECB-3433-4B21-9483-F8EB1A0CEF16}" dt="2020-08-21T16:49:23.567" v="13112" actId="571"/>
          <ac:grpSpMkLst>
            <pc:docMk/>
            <pc:sldMk cId="32538488" sldId="267"/>
            <ac:grpSpMk id="52" creationId="{A7D6A1EA-45E0-448E-BE48-40886A1FDF27}"/>
          </ac:grpSpMkLst>
        </pc:grpChg>
        <pc:grpChg chg="add del mod">
          <ac:chgData name="Zachary Tzavelis" userId="a169f786-926e-400c-b578-c28f0f01b55d" providerId="ADAL" clId="{B91A0ECB-3433-4B21-9483-F8EB1A0CEF16}" dt="2020-08-04T11:58:06.994" v="10231" actId="478"/>
          <ac:grpSpMkLst>
            <pc:docMk/>
            <pc:sldMk cId="32538488" sldId="267"/>
            <ac:grpSpMk id="53" creationId="{7F4C9BFD-A0FE-4D89-B692-7814A8FD500B}"/>
          </ac:grpSpMkLst>
        </pc:grpChg>
        <pc:grpChg chg="del">
          <ac:chgData name="Zachary Tzavelis" userId="a169f786-926e-400c-b578-c28f0f01b55d" providerId="ADAL" clId="{B91A0ECB-3433-4B21-9483-F8EB1A0CEF16}" dt="2020-07-30T10:00:45.333" v="5323" actId="478"/>
          <ac:grpSpMkLst>
            <pc:docMk/>
            <pc:sldMk cId="32538488" sldId="267"/>
            <ac:grpSpMk id="57" creationId="{E58D1D9D-4A9A-4958-8C60-719050755354}"/>
          </ac:grpSpMkLst>
        </pc:grpChg>
        <pc:grpChg chg="add del mod">
          <ac:chgData name="Zachary Tzavelis" userId="a169f786-926e-400c-b578-c28f0f01b55d" providerId="ADAL" clId="{B91A0ECB-3433-4B21-9483-F8EB1A0CEF16}" dt="2020-08-04T11:58:01.893" v="10230" actId="478"/>
          <ac:grpSpMkLst>
            <pc:docMk/>
            <pc:sldMk cId="32538488" sldId="267"/>
            <ac:grpSpMk id="60" creationId="{D03D6AE2-43FB-4140-B521-53DA1FE3A9E7}"/>
          </ac:grpSpMkLst>
        </pc:grpChg>
        <pc:grpChg chg="add mod">
          <ac:chgData name="Zachary Tzavelis" userId="a169f786-926e-400c-b578-c28f0f01b55d" providerId="ADAL" clId="{B91A0ECB-3433-4B21-9483-F8EB1A0CEF16}" dt="2020-08-21T16:49:23.567" v="13112" actId="571"/>
          <ac:grpSpMkLst>
            <pc:docMk/>
            <pc:sldMk cId="32538488" sldId="267"/>
            <ac:grpSpMk id="63" creationId="{4F62BDE8-C9C0-42D5-A34A-B50493F8CA94}"/>
          </ac:grpSpMkLst>
        </pc:grpChg>
        <pc:grpChg chg="add del mod">
          <ac:chgData name="Zachary Tzavelis" userId="a169f786-926e-400c-b578-c28f0f01b55d" providerId="ADAL" clId="{B91A0ECB-3433-4B21-9483-F8EB1A0CEF16}" dt="2020-08-04T11:58:06.994" v="10231" actId="478"/>
          <ac:grpSpMkLst>
            <pc:docMk/>
            <pc:sldMk cId="32538488" sldId="267"/>
            <ac:grpSpMk id="69" creationId="{2E25A74D-1C7D-4D6B-BA6F-BB5A69182D93}"/>
          </ac:grpSpMkLst>
        </pc:grpChg>
        <pc:grpChg chg="mod">
          <ac:chgData name="Zachary Tzavelis" userId="a169f786-926e-400c-b578-c28f0f01b55d" providerId="ADAL" clId="{B91A0ECB-3433-4B21-9483-F8EB1A0CEF16}" dt="2020-08-01T07:37:54.483" v="6227" actId="164"/>
          <ac:grpSpMkLst>
            <pc:docMk/>
            <pc:sldMk cId="32538488" sldId="267"/>
            <ac:grpSpMk id="71" creationId="{4BC976CF-2E05-4B08-9FE8-A03F335FB9F6}"/>
          </ac:grpSpMkLst>
        </pc:grpChg>
        <pc:grpChg chg="del">
          <ac:chgData name="Zachary Tzavelis" userId="a169f786-926e-400c-b578-c28f0f01b55d" providerId="ADAL" clId="{B91A0ECB-3433-4B21-9483-F8EB1A0CEF16}" dt="2020-07-30T10:00:51.308" v="5324" actId="478"/>
          <ac:grpSpMkLst>
            <pc:docMk/>
            <pc:sldMk cId="32538488" sldId="267"/>
            <ac:grpSpMk id="75" creationId="{0B95A4CF-EF11-48C2-BDB2-FA9B2283B958}"/>
          </ac:grpSpMkLst>
        </pc:grpChg>
        <pc:grpChg chg="del">
          <ac:chgData name="Zachary Tzavelis" userId="a169f786-926e-400c-b578-c28f0f01b55d" providerId="ADAL" clId="{B91A0ECB-3433-4B21-9483-F8EB1A0CEF16}" dt="2020-08-04T11:58:01.893" v="10230" actId="478"/>
          <ac:grpSpMkLst>
            <pc:docMk/>
            <pc:sldMk cId="32538488" sldId="267"/>
            <ac:grpSpMk id="85" creationId="{AFF869D0-D5AB-4149-91A6-FF290AC57D7D}"/>
          </ac:grpSpMkLst>
        </pc:grpChg>
        <pc:grpChg chg="del">
          <ac:chgData name="Zachary Tzavelis" userId="a169f786-926e-400c-b578-c28f0f01b55d" providerId="ADAL" clId="{B91A0ECB-3433-4B21-9483-F8EB1A0CEF16}" dt="2020-07-30T10:01:04.365" v="5327" actId="478"/>
          <ac:grpSpMkLst>
            <pc:docMk/>
            <pc:sldMk cId="32538488" sldId="267"/>
            <ac:grpSpMk id="90" creationId="{C3AA5F90-AC62-4AE9-B482-CC7014B8566E}"/>
          </ac:grpSpMkLst>
        </pc:grpChg>
        <pc:grpChg chg="del">
          <ac:chgData name="Zachary Tzavelis" userId="a169f786-926e-400c-b578-c28f0f01b55d" providerId="ADAL" clId="{B91A0ECB-3433-4B21-9483-F8EB1A0CEF16}" dt="2020-08-04T11:58:06.994" v="10231" actId="478"/>
          <ac:grpSpMkLst>
            <pc:docMk/>
            <pc:sldMk cId="32538488" sldId="267"/>
            <ac:grpSpMk id="121" creationId="{A681511A-6A4D-430C-A0C4-A9C69693675E}"/>
          </ac:grpSpMkLst>
        </pc:grpChg>
        <pc:grpChg chg="del">
          <ac:chgData name="Zachary Tzavelis" userId="a169f786-926e-400c-b578-c28f0f01b55d" providerId="ADAL" clId="{B91A0ECB-3433-4B21-9483-F8EB1A0CEF16}" dt="2020-08-04T11:58:06.994" v="10231" actId="478"/>
          <ac:grpSpMkLst>
            <pc:docMk/>
            <pc:sldMk cId="32538488" sldId="267"/>
            <ac:grpSpMk id="123" creationId="{3F43F038-09FD-4C1E-BB1E-62575E866D77}"/>
          </ac:grpSpMkLst>
        </pc:grpChg>
        <pc:picChg chg="del mod">
          <ac:chgData name="Zachary Tzavelis" userId="a169f786-926e-400c-b578-c28f0f01b55d" providerId="ADAL" clId="{B91A0ECB-3433-4B21-9483-F8EB1A0CEF16}" dt="2020-08-04T11:58:09.895" v="10232" actId="478"/>
          <ac:picMkLst>
            <pc:docMk/>
            <pc:sldMk cId="32538488" sldId="267"/>
            <ac:picMk id="6" creationId="{CB503381-C490-4A07-A57B-0A7737BD1A83}"/>
          </ac:picMkLst>
        </pc:picChg>
        <pc:picChg chg="del">
          <ac:chgData name="Zachary Tzavelis" userId="a169f786-926e-400c-b578-c28f0f01b55d" providerId="ADAL" clId="{B91A0ECB-3433-4B21-9483-F8EB1A0CEF16}" dt="2020-07-30T10:00:41.773" v="5322" actId="478"/>
          <ac:picMkLst>
            <pc:docMk/>
            <pc:sldMk cId="32538488" sldId="267"/>
            <ac:picMk id="44" creationId="{D25A0BFA-E4BE-451C-B3AA-34B7EB02BE9F}"/>
          </ac:picMkLst>
        </pc:picChg>
        <pc:picChg chg="add">
          <ac:chgData name="Zachary Tzavelis" userId="a169f786-926e-400c-b578-c28f0f01b55d" providerId="ADAL" clId="{B91A0ECB-3433-4B21-9483-F8EB1A0CEF16}" dt="2020-07-30T09:11:43.631" v="4422"/>
          <ac:picMkLst>
            <pc:docMk/>
            <pc:sldMk cId="32538488" sldId="267"/>
            <ac:picMk id="51" creationId="{85793742-187C-41AE-ABAE-A1A0C6C88285}"/>
          </ac:picMkLst>
        </pc:picChg>
        <pc:picChg chg="del">
          <ac:chgData name="Zachary Tzavelis" userId="a169f786-926e-400c-b578-c28f0f01b55d" providerId="ADAL" clId="{B91A0ECB-3433-4B21-9483-F8EB1A0CEF16}" dt="2020-07-30T10:00:45.333" v="5323" actId="478"/>
          <ac:picMkLst>
            <pc:docMk/>
            <pc:sldMk cId="32538488" sldId="267"/>
            <ac:picMk id="56" creationId="{1DF294AF-7055-4718-8DB6-338E3B446E1C}"/>
          </ac:picMkLst>
        </pc:picChg>
        <pc:picChg chg="del">
          <ac:chgData name="Zachary Tzavelis" userId="a169f786-926e-400c-b578-c28f0f01b55d" providerId="ADAL" clId="{B91A0ECB-3433-4B21-9483-F8EB1A0CEF16}" dt="2020-08-04T11:58:01.893" v="10230" actId="478"/>
          <ac:picMkLst>
            <pc:docMk/>
            <pc:sldMk cId="32538488" sldId="267"/>
            <ac:picMk id="106" creationId="{5E87EF81-9EB0-4B86-81FC-A19A443EE257}"/>
          </ac:picMkLst>
        </pc:picChg>
        <pc:picChg chg="del">
          <ac:chgData name="Zachary Tzavelis" userId="a169f786-926e-400c-b578-c28f0f01b55d" providerId="ADAL" clId="{B91A0ECB-3433-4B21-9483-F8EB1A0CEF16}" dt="2020-07-30T10:00:17.083" v="5318" actId="478"/>
          <ac:picMkLst>
            <pc:docMk/>
            <pc:sldMk cId="32538488" sldId="267"/>
            <ac:picMk id="118" creationId="{18C0027C-C549-49EB-9FD0-8A9EA5344E55}"/>
          </ac:picMkLst>
        </pc:picChg>
        <pc:picChg chg="add del mod">
          <ac:chgData name="Zachary Tzavelis" userId="a169f786-926e-400c-b578-c28f0f01b55d" providerId="ADAL" clId="{B91A0ECB-3433-4B21-9483-F8EB1A0CEF16}" dt="2020-08-04T14:48:27.712" v="11583" actId="478"/>
          <ac:picMkLst>
            <pc:docMk/>
            <pc:sldMk cId="32538488" sldId="267"/>
            <ac:picMk id="118" creationId="{1B9AFC78-4594-4FB1-9F32-423A47908529}"/>
          </ac:picMkLst>
        </pc:picChg>
        <pc:picChg chg="mod">
          <ac:chgData name="Zachary Tzavelis" userId="a169f786-926e-400c-b578-c28f0f01b55d" providerId="ADAL" clId="{B91A0ECB-3433-4B21-9483-F8EB1A0CEF16}" dt="2020-08-01T07:37:54.483" v="6227" actId="164"/>
          <ac:picMkLst>
            <pc:docMk/>
            <pc:sldMk cId="32538488" sldId="267"/>
            <ac:picMk id="120" creationId="{0FF6A2FA-5509-4165-9FE4-3886CA56503C}"/>
          </ac:picMkLst>
        </pc:picChg>
        <pc:cxnChg chg="add mod">
          <ac:chgData name="Zachary Tzavelis" userId="a169f786-926e-400c-b578-c28f0f01b55d" providerId="ADAL" clId="{B91A0ECB-3433-4B21-9483-F8EB1A0CEF16}" dt="2020-08-04T14:25:56.276" v="10583" actId="208"/>
          <ac:cxnSpMkLst>
            <pc:docMk/>
            <pc:sldMk cId="32538488" sldId="267"/>
            <ac:cxnSpMk id="4" creationId="{E96A25DE-A3E8-421A-8465-D765E9D0F1BA}"/>
          </ac:cxnSpMkLst>
        </pc:cxnChg>
        <pc:cxnChg chg="add mod">
          <ac:chgData name="Zachary Tzavelis" userId="a169f786-926e-400c-b578-c28f0f01b55d" providerId="ADAL" clId="{B91A0ECB-3433-4B21-9483-F8EB1A0CEF16}" dt="2020-09-13T09:33:19.787" v="51494" actId="404"/>
          <ac:cxnSpMkLst>
            <pc:docMk/>
            <pc:sldMk cId="32538488" sldId="267"/>
            <ac:cxnSpMk id="15" creationId="{B3B8FB8D-8967-47BC-9AF9-9FE1F37FC397}"/>
          </ac:cxnSpMkLst>
        </pc:cxnChg>
        <pc:cxnChg chg="mod">
          <ac:chgData name="Zachary Tzavelis" userId="a169f786-926e-400c-b578-c28f0f01b55d" providerId="ADAL" clId="{B91A0ECB-3433-4B21-9483-F8EB1A0CEF16}" dt="2020-08-21T16:49:23.567" v="13112" actId="571"/>
          <ac:cxnSpMkLst>
            <pc:docMk/>
            <pc:sldMk cId="32538488" sldId="267"/>
            <ac:cxnSpMk id="53" creationId="{A2CE51F1-4E34-4AC0-A1DF-D76430DA8B17}"/>
          </ac:cxnSpMkLst>
        </pc:cxnChg>
        <pc:cxnChg chg="mod">
          <ac:chgData name="Zachary Tzavelis" userId="a169f786-926e-400c-b578-c28f0f01b55d" providerId="ADAL" clId="{B91A0ECB-3433-4B21-9483-F8EB1A0CEF16}" dt="2020-08-21T16:49:23.567" v="13112" actId="571"/>
          <ac:cxnSpMkLst>
            <pc:docMk/>
            <pc:sldMk cId="32538488" sldId="267"/>
            <ac:cxnSpMk id="56" creationId="{7F837D4C-9BD7-440B-B893-04449A9142B0}"/>
          </ac:cxnSpMkLst>
        </pc:cxnChg>
        <pc:cxnChg chg="add del mod">
          <ac:chgData name="Zachary Tzavelis" userId="a169f786-926e-400c-b578-c28f0f01b55d" providerId="ADAL" clId="{B91A0ECB-3433-4B21-9483-F8EB1A0CEF16}" dt="2020-08-04T13:56:39.100" v="10373" actId="478"/>
          <ac:cxnSpMkLst>
            <pc:docMk/>
            <pc:sldMk cId="32538488" sldId="267"/>
            <ac:cxnSpMk id="56" creationId="{E53879D5-383E-442A-94F4-7793E4F14289}"/>
          </ac:cxnSpMkLst>
        </pc:cxnChg>
        <pc:cxnChg chg="mod">
          <ac:chgData name="Zachary Tzavelis" userId="a169f786-926e-400c-b578-c28f0f01b55d" providerId="ADAL" clId="{B91A0ECB-3433-4B21-9483-F8EB1A0CEF16}" dt="2020-08-21T16:49:23.567" v="13112" actId="571"/>
          <ac:cxnSpMkLst>
            <pc:docMk/>
            <pc:sldMk cId="32538488" sldId="267"/>
            <ac:cxnSpMk id="57" creationId="{06120E1B-47B9-4B54-B05D-3B39BA3F2C92}"/>
          </ac:cxnSpMkLst>
        </pc:cxnChg>
        <pc:cxnChg chg="mod">
          <ac:chgData name="Zachary Tzavelis" userId="a169f786-926e-400c-b578-c28f0f01b55d" providerId="ADAL" clId="{B91A0ECB-3433-4B21-9483-F8EB1A0CEF16}" dt="2020-08-21T16:49:23.567" v="13112" actId="571"/>
          <ac:cxnSpMkLst>
            <pc:docMk/>
            <pc:sldMk cId="32538488" sldId="267"/>
            <ac:cxnSpMk id="59" creationId="{717C5768-6009-4D43-A782-573A41237C1F}"/>
          </ac:cxnSpMkLst>
        </pc:cxnChg>
        <pc:cxnChg chg="add del mod">
          <ac:chgData name="Zachary Tzavelis" userId="a169f786-926e-400c-b578-c28f0f01b55d" providerId="ADAL" clId="{B91A0ECB-3433-4B21-9483-F8EB1A0CEF16}" dt="2020-08-04T13:42:48.941" v="10288" actId="478"/>
          <ac:cxnSpMkLst>
            <pc:docMk/>
            <pc:sldMk cId="32538488" sldId="267"/>
            <ac:cxnSpMk id="72" creationId="{968C41B7-75FD-4B0C-AF8F-3F49B6F88B0B}"/>
          </ac:cxnSpMkLst>
        </pc:cxnChg>
        <pc:cxnChg chg="add del mod">
          <ac:chgData name="Zachary Tzavelis" userId="a169f786-926e-400c-b578-c28f0f01b55d" providerId="ADAL" clId="{B91A0ECB-3433-4B21-9483-F8EB1A0CEF16}" dt="2020-08-21T16:46:19.299" v="13061" actId="478"/>
          <ac:cxnSpMkLst>
            <pc:docMk/>
            <pc:sldMk cId="32538488" sldId="267"/>
            <ac:cxnSpMk id="74" creationId="{3EC89C63-BD5C-44A9-98B3-AC450747AB02}"/>
          </ac:cxnSpMkLst>
        </pc:cxnChg>
        <pc:cxnChg chg="add del mod">
          <ac:chgData name="Zachary Tzavelis" userId="a169f786-926e-400c-b578-c28f0f01b55d" providerId="ADAL" clId="{B91A0ECB-3433-4B21-9483-F8EB1A0CEF16}" dt="2020-08-04T13:42:45.790" v="10287" actId="478"/>
          <ac:cxnSpMkLst>
            <pc:docMk/>
            <pc:sldMk cId="32538488" sldId="267"/>
            <ac:cxnSpMk id="75" creationId="{873CE9D6-EC6F-490E-8531-D686E5328740}"/>
          </ac:cxnSpMkLst>
        </pc:cxnChg>
        <pc:cxnChg chg="add del mod">
          <ac:chgData name="Zachary Tzavelis" userId="a169f786-926e-400c-b578-c28f0f01b55d" providerId="ADAL" clId="{B91A0ECB-3433-4B21-9483-F8EB1A0CEF16}" dt="2020-08-04T13:49:22.029" v="10319" actId="478"/>
          <ac:cxnSpMkLst>
            <pc:docMk/>
            <pc:sldMk cId="32538488" sldId="267"/>
            <ac:cxnSpMk id="78" creationId="{E188CC10-D922-4C74-BCE8-E36EAA81C685}"/>
          </ac:cxnSpMkLst>
        </pc:cxnChg>
        <pc:cxnChg chg="add del mod">
          <ac:chgData name="Zachary Tzavelis" userId="a169f786-926e-400c-b578-c28f0f01b55d" providerId="ADAL" clId="{B91A0ECB-3433-4B21-9483-F8EB1A0CEF16}" dt="2020-08-04T13:49:24.640" v="10320" actId="478"/>
          <ac:cxnSpMkLst>
            <pc:docMk/>
            <pc:sldMk cId="32538488" sldId="267"/>
            <ac:cxnSpMk id="79" creationId="{20032EEB-BF0A-4A5F-8770-5118478FD193}"/>
          </ac:cxnSpMkLst>
        </pc:cxnChg>
        <pc:cxnChg chg="add mod">
          <ac:chgData name="Zachary Tzavelis" userId="a169f786-926e-400c-b578-c28f0f01b55d" providerId="ADAL" clId="{B91A0ECB-3433-4B21-9483-F8EB1A0CEF16}" dt="2020-08-04T14:00:52.059" v="10388" actId="164"/>
          <ac:cxnSpMkLst>
            <pc:docMk/>
            <pc:sldMk cId="32538488" sldId="267"/>
            <ac:cxnSpMk id="83" creationId="{C4C35339-D3E5-4FA1-9035-E377763FBE88}"/>
          </ac:cxnSpMkLst>
        </pc:cxnChg>
        <pc:cxnChg chg="add del mod">
          <ac:chgData name="Zachary Tzavelis" userId="a169f786-926e-400c-b578-c28f0f01b55d" providerId="ADAL" clId="{B91A0ECB-3433-4B21-9483-F8EB1A0CEF16}" dt="2020-08-04T13:49:56.634" v="10330"/>
          <ac:cxnSpMkLst>
            <pc:docMk/>
            <pc:sldMk cId="32538488" sldId="267"/>
            <ac:cxnSpMk id="84" creationId="{34D5A14F-E288-4A30-B2B8-5C53094B0D94}"/>
          </ac:cxnSpMkLst>
        </pc:cxnChg>
        <pc:cxnChg chg="add del mod">
          <ac:chgData name="Zachary Tzavelis" userId="a169f786-926e-400c-b578-c28f0f01b55d" providerId="ADAL" clId="{B91A0ECB-3433-4B21-9483-F8EB1A0CEF16}" dt="2020-08-04T13:49:56.634" v="10330"/>
          <ac:cxnSpMkLst>
            <pc:docMk/>
            <pc:sldMk cId="32538488" sldId="267"/>
            <ac:cxnSpMk id="86" creationId="{02379E58-F9E2-4755-8042-A9001FD03FD8}"/>
          </ac:cxnSpMkLst>
        </pc:cxnChg>
        <pc:cxnChg chg="add del mod">
          <ac:chgData name="Zachary Tzavelis" userId="a169f786-926e-400c-b578-c28f0f01b55d" providerId="ADAL" clId="{B91A0ECB-3433-4B21-9483-F8EB1A0CEF16}" dt="2020-08-04T13:49:55.716" v="10328"/>
          <ac:cxnSpMkLst>
            <pc:docMk/>
            <pc:sldMk cId="32538488" sldId="267"/>
            <ac:cxnSpMk id="87" creationId="{4ADF6251-D2A6-4418-92FD-EC6BF9BDE9C6}"/>
          </ac:cxnSpMkLst>
        </pc:cxnChg>
        <pc:cxnChg chg="add del mod">
          <ac:chgData name="Zachary Tzavelis" userId="a169f786-926e-400c-b578-c28f0f01b55d" providerId="ADAL" clId="{B91A0ECB-3433-4B21-9483-F8EB1A0CEF16}" dt="2020-08-04T13:49:55.716" v="10328"/>
          <ac:cxnSpMkLst>
            <pc:docMk/>
            <pc:sldMk cId="32538488" sldId="267"/>
            <ac:cxnSpMk id="88" creationId="{4A76B75C-CB29-4E1E-9E92-0D7822AB8700}"/>
          </ac:cxnSpMkLst>
        </pc:cxnChg>
        <pc:cxnChg chg="add del mod">
          <ac:chgData name="Zachary Tzavelis" userId="a169f786-926e-400c-b578-c28f0f01b55d" providerId="ADAL" clId="{B91A0ECB-3433-4B21-9483-F8EB1A0CEF16}" dt="2020-08-04T13:50:27.548" v="10339"/>
          <ac:cxnSpMkLst>
            <pc:docMk/>
            <pc:sldMk cId="32538488" sldId="267"/>
            <ac:cxnSpMk id="89" creationId="{E3E0C8CC-FCDA-40A7-A8D9-EED739576757}"/>
          </ac:cxnSpMkLst>
        </pc:cxnChg>
        <pc:cxnChg chg="add del mod">
          <ac:chgData name="Zachary Tzavelis" userId="a169f786-926e-400c-b578-c28f0f01b55d" providerId="ADAL" clId="{B91A0ECB-3433-4B21-9483-F8EB1A0CEF16}" dt="2020-08-04T13:50:27.548" v="10339"/>
          <ac:cxnSpMkLst>
            <pc:docMk/>
            <pc:sldMk cId="32538488" sldId="267"/>
            <ac:cxnSpMk id="90" creationId="{B098DFF8-E61D-4272-8DD3-D458AB9BA720}"/>
          </ac:cxnSpMkLst>
        </pc:cxnChg>
        <pc:cxnChg chg="add del mod">
          <ac:chgData name="Zachary Tzavelis" userId="a169f786-926e-400c-b578-c28f0f01b55d" providerId="ADAL" clId="{B91A0ECB-3433-4B21-9483-F8EB1A0CEF16}" dt="2020-08-04T13:50:26.642" v="10337"/>
          <ac:cxnSpMkLst>
            <pc:docMk/>
            <pc:sldMk cId="32538488" sldId="267"/>
            <ac:cxnSpMk id="91" creationId="{31890866-54AB-48D3-99EA-220080A5951D}"/>
          </ac:cxnSpMkLst>
        </pc:cxnChg>
        <pc:cxnChg chg="add del mod">
          <ac:chgData name="Zachary Tzavelis" userId="a169f786-926e-400c-b578-c28f0f01b55d" providerId="ADAL" clId="{B91A0ECB-3433-4B21-9483-F8EB1A0CEF16}" dt="2020-08-04T13:50:26.642" v="10337"/>
          <ac:cxnSpMkLst>
            <pc:docMk/>
            <pc:sldMk cId="32538488" sldId="267"/>
            <ac:cxnSpMk id="92" creationId="{3ECC60FE-42E6-4216-95B2-BFCECEAB9601}"/>
          </ac:cxnSpMkLst>
        </pc:cxnChg>
        <pc:cxnChg chg="add del mod">
          <ac:chgData name="Zachary Tzavelis" userId="a169f786-926e-400c-b578-c28f0f01b55d" providerId="ADAL" clId="{B91A0ECB-3433-4B21-9483-F8EB1A0CEF16}" dt="2020-08-04T13:52:27.015" v="10349" actId="478"/>
          <ac:cxnSpMkLst>
            <pc:docMk/>
            <pc:sldMk cId="32538488" sldId="267"/>
            <ac:cxnSpMk id="94" creationId="{2E2072E4-5B2B-4ED4-94BF-54C080766905}"/>
          </ac:cxnSpMkLst>
        </pc:cxnChg>
        <pc:cxnChg chg="add mod">
          <ac:chgData name="Zachary Tzavelis" userId="a169f786-926e-400c-b578-c28f0f01b55d" providerId="ADAL" clId="{B91A0ECB-3433-4B21-9483-F8EB1A0CEF16}" dt="2020-08-21T16:49:07.566" v="13110" actId="1038"/>
          <ac:cxnSpMkLst>
            <pc:docMk/>
            <pc:sldMk cId="32538488" sldId="267"/>
            <ac:cxnSpMk id="95" creationId="{33C7B4E9-8D64-48A0-8AE4-574355994680}"/>
          </ac:cxnSpMkLst>
        </pc:cxnChg>
        <pc:cxnChg chg="add del mod">
          <ac:chgData name="Zachary Tzavelis" userId="a169f786-926e-400c-b578-c28f0f01b55d" providerId="ADAL" clId="{B91A0ECB-3433-4B21-9483-F8EB1A0CEF16}" dt="2020-08-04T13:56:41.822" v="10374" actId="478"/>
          <ac:cxnSpMkLst>
            <pc:docMk/>
            <pc:sldMk cId="32538488" sldId="267"/>
            <ac:cxnSpMk id="96" creationId="{EF6B6C4B-BA30-43D0-BAD7-8719B10CB04B}"/>
          </ac:cxnSpMkLst>
        </pc:cxnChg>
        <pc:cxnChg chg="del">
          <ac:chgData name="Zachary Tzavelis" userId="a169f786-926e-400c-b578-c28f0f01b55d" providerId="ADAL" clId="{B91A0ECB-3433-4B21-9483-F8EB1A0CEF16}" dt="2020-08-04T11:58:01.893" v="10230" actId="478"/>
          <ac:cxnSpMkLst>
            <pc:docMk/>
            <pc:sldMk cId="32538488" sldId="267"/>
            <ac:cxnSpMk id="97" creationId="{7A0E24AA-AB25-4A28-B8D8-B8E6098C26A7}"/>
          </ac:cxnSpMkLst>
        </pc:cxnChg>
        <pc:cxnChg chg="add del mod">
          <ac:chgData name="Zachary Tzavelis" userId="a169f786-926e-400c-b578-c28f0f01b55d" providerId="ADAL" clId="{B91A0ECB-3433-4B21-9483-F8EB1A0CEF16}" dt="2020-08-04T13:55:35.262" v="10367" actId="478"/>
          <ac:cxnSpMkLst>
            <pc:docMk/>
            <pc:sldMk cId="32538488" sldId="267"/>
            <ac:cxnSpMk id="98" creationId="{B7966115-E163-4B35-8BE5-5A9EBB7B1A64}"/>
          </ac:cxnSpMkLst>
        </pc:cxnChg>
        <pc:cxnChg chg="add mod">
          <ac:chgData name="Zachary Tzavelis" userId="a169f786-926e-400c-b578-c28f0f01b55d" providerId="ADAL" clId="{B91A0ECB-3433-4B21-9483-F8EB1A0CEF16}" dt="2020-08-04T14:00:52.059" v="10388" actId="164"/>
          <ac:cxnSpMkLst>
            <pc:docMk/>
            <pc:sldMk cId="32538488" sldId="267"/>
            <ac:cxnSpMk id="100" creationId="{1A5DA82D-4CEE-43EE-BFC7-70BFE177AD70}"/>
          </ac:cxnSpMkLst>
        </pc:cxnChg>
        <pc:cxnChg chg="add del mod">
          <ac:chgData name="Zachary Tzavelis" userId="a169f786-926e-400c-b578-c28f0f01b55d" providerId="ADAL" clId="{B91A0ECB-3433-4B21-9483-F8EB1A0CEF16}" dt="2020-08-04T13:55:30.936" v="10366" actId="478"/>
          <ac:cxnSpMkLst>
            <pc:docMk/>
            <pc:sldMk cId="32538488" sldId="267"/>
            <ac:cxnSpMk id="101" creationId="{A5003D85-524B-4856-80DC-374C061B71AA}"/>
          </ac:cxnSpMkLst>
        </pc:cxnChg>
        <pc:cxnChg chg="del mod">
          <ac:chgData name="Zachary Tzavelis" userId="a169f786-926e-400c-b578-c28f0f01b55d" providerId="ADAL" clId="{B91A0ECB-3433-4B21-9483-F8EB1A0CEF16}" dt="2020-08-04T11:58:01.893" v="10230" actId="478"/>
          <ac:cxnSpMkLst>
            <pc:docMk/>
            <pc:sldMk cId="32538488" sldId="267"/>
            <ac:cxnSpMk id="108" creationId="{855CB231-24AC-4494-9131-6576D245767C}"/>
          </ac:cxnSpMkLst>
        </pc:cxnChg>
        <pc:cxnChg chg="del">
          <ac:chgData name="Zachary Tzavelis" userId="a169f786-926e-400c-b578-c28f0f01b55d" providerId="ADAL" clId="{B91A0ECB-3433-4B21-9483-F8EB1A0CEF16}" dt="2020-08-04T11:58:01.893" v="10230" actId="478"/>
          <ac:cxnSpMkLst>
            <pc:docMk/>
            <pc:sldMk cId="32538488" sldId="267"/>
            <ac:cxnSpMk id="110" creationId="{8A5097AB-5AE3-4973-B3A3-48B7422D2ABA}"/>
          </ac:cxnSpMkLst>
        </pc:cxnChg>
        <pc:cxnChg chg="del mod">
          <ac:chgData name="Zachary Tzavelis" userId="a169f786-926e-400c-b578-c28f0f01b55d" providerId="ADAL" clId="{B91A0ECB-3433-4B21-9483-F8EB1A0CEF16}" dt="2020-08-04T11:58:01.893" v="10230" actId="478"/>
          <ac:cxnSpMkLst>
            <pc:docMk/>
            <pc:sldMk cId="32538488" sldId="267"/>
            <ac:cxnSpMk id="115" creationId="{749E7DC5-E66E-46ED-A053-8CEC696DF948}"/>
          </ac:cxnSpMkLst>
        </pc:cxnChg>
        <pc:cxnChg chg="del mod">
          <ac:chgData name="Zachary Tzavelis" userId="a169f786-926e-400c-b578-c28f0f01b55d" providerId="ADAL" clId="{B91A0ECB-3433-4B21-9483-F8EB1A0CEF16}" dt="2020-08-04T11:58:01.893" v="10230" actId="478"/>
          <ac:cxnSpMkLst>
            <pc:docMk/>
            <pc:sldMk cId="32538488" sldId="267"/>
            <ac:cxnSpMk id="116" creationId="{272ABE50-457E-4133-8A73-2619B42A256D}"/>
          </ac:cxnSpMkLst>
        </pc:cxnChg>
      </pc:sldChg>
      <pc:sldChg chg="add del">
        <pc:chgData name="Zachary Tzavelis" userId="a169f786-926e-400c-b578-c28f0f01b55d" providerId="ADAL" clId="{B91A0ECB-3433-4B21-9483-F8EB1A0CEF16}" dt="2020-07-30T08:47:28.276" v="3228" actId="2696"/>
        <pc:sldMkLst>
          <pc:docMk/>
          <pc:sldMk cId="813094522" sldId="267"/>
        </pc:sldMkLst>
      </pc:sldChg>
      <pc:sldChg chg="addSp modSp add del mod modNotesTx">
        <pc:chgData name="Zachary Tzavelis" userId="a169f786-926e-400c-b578-c28f0f01b55d" providerId="ADAL" clId="{B91A0ECB-3433-4B21-9483-F8EB1A0CEF16}" dt="2020-09-01T19:29:03.020" v="17926" actId="2696"/>
        <pc:sldMkLst>
          <pc:docMk/>
          <pc:sldMk cId="386203012" sldId="268"/>
        </pc:sldMkLst>
        <pc:spChg chg="add mod">
          <ac:chgData name="Zachary Tzavelis" userId="a169f786-926e-400c-b578-c28f0f01b55d" providerId="ADAL" clId="{B91A0ECB-3433-4B21-9483-F8EB1A0CEF16}" dt="2020-07-30T09:15:26.927" v="4673" actId="20577"/>
          <ac:spMkLst>
            <pc:docMk/>
            <pc:sldMk cId="386203012" sldId="268"/>
            <ac:spMk id="5" creationId="{2655B846-A44F-438B-BFAF-BB36C99FA19A}"/>
          </ac:spMkLst>
        </pc:spChg>
        <pc:spChg chg="add mod">
          <ac:chgData name="Zachary Tzavelis" userId="a169f786-926e-400c-b578-c28f0f01b55d" providerId="ADAL" clId="{B91A0ECB-3433-4B21-9483-F8EB1A0CEF16}" dt="2020-08-24T13:11:38.838" v="14613" actId="1076"/>
          <ac:spMkLst>
            <pc:docMk/>
            <pc:sldMk cId="386203012" sldId="268"/>
            <ac:spMk id="7" creationId="{918CF5F1-74A5-4A7A-84B5-7E5C865CE693}"/>
          </ac:spMkLst>
        </pc:spChg>
        <pc:spChg chg="add mod">
          <ac:chgData name="Zachary Tzavelis" userId="a169f786-926e-400c-b578-c28f0f01b55d" providerId="ADAL" clId="{B91A0ECB-3433-4B21-9483-F8EB1A0CEF16}" dt="2020-08-24T13:33:38.177" v="14695" actId="20577"/>
          <ac:spMkLst>
            <pc:docMk/>
            <pc:sldMk cId="386203012" sldId="268"/>
            <ac:spMk id="8" creationId="{6124AC09-D861-4D77-B53B-BF16C4D217B8}"/>
          </ac:spMkLst>
        </pc:spChg>
        <pc:picChg chg="add">
          <ac:chgData name="Zachary Tzavelis" userId="a169f786-926e-400c-b578-c28f0f01b55d" providerId="ADAL" clId="{B91A0ECB-3433-4B21-9483-F8EB1A0CEF16}" dt="2020-07-30T09:11:34.882" v="4420"/>
          <ac:picMkLst>
            <pc:docMk/>
            <pc:sldMk cId="386203012" sldId="268"/>
            <ac:picMk id="6" creationId="{34A93CE8-59DA-43AC-8300-ADD9EC6AE30D}"/>
          </ac:picMkLst>
        </pc:picChg>
      </pc:sldChg>
      <pc:sldChg chg="addSp delSp modSp add del ord">
        <pc:chgData name="Zachary Tzavelis" userId="a169f786-926e-400c-b578-c28f0f01b55d" providerId="ADAL" clId="{B91A0ECB-3433-4B21-9483-F8EB1A0CEF16}" dt="2020-08-04T11:58:47.211" v="10259" actId="2696"/>
        <pc:sldMkLst>
          <pc:docMk/>
          <pc:sldMk cId="1867925179" sldId="269"/>
        </pc:sldMkLst>
        <pc:spChg chg="add mod">
          <ac:chgData name="Zachary Tzavelis" userId="a169f786-926e-400c-b578-c28f0f01b55d" providerId="ADAL" clId="{B91A0ECB-3433-4B21-9483-F8EB1A0CEF16}" dt="2020-07-30T09:18:01.169" v="4746" actId="20577"/>
          <ac:spMkLst>
            <pc:docMk/>
            <pc:sldMk cId="1867925179" sldId="269"/>
            <ac:spMk id="5" creationId="{66FA9EFA-B255-4964-BA04-3EF9D8A0C447}"/>
          </ac:spMkLst>
        </pc:spChg>
        <pc:spChg chg="add del">
          <ac:chgData name="Zachary Tzavelis" userId="a169f786-926e-400c-b578-c28f0f01b55d" providerId="ADAL" clId="{B91A0ECB-3433-4B21-9483-F8EB1A0CEF16}" dt="2020-07-30T09:21:09.406" v="4748"/>
          <ac:spMkLst>
            <pc:docMk/>
            <pc:sldMk cId="1867925179" sldId="269"/>
            <ac:spMk id="7" creationId="{62EE71F8-FCDD-454D-94C6-5B190E67D5EA}"/>
          </ac:spMkLst>
        </pc:spChg>
        <pc:spChg chg="add mod">
          <ac:chgData name="Zachary Tzavelis" userId="a169f786-926e-400c-b578-c28f0f01b55d" providerId="ADAL" clId="{B91A0ECB-3433-4B21-9483-F8EB1A0CEF16}" dt="2020-07-30T09:23:56.175" v="4840" actId="1076"/>
          <ac:spMkLst>
            <pc:docMk/>
            <pc:sldMk cId="1867925179" sldId="269"/>
            <ac:spMk id="8" creationId="{E34BED3B-38E4-4BA0-9252-E63F30BFC513}"/>
          </ac:spMkLst>
        </pc:spChg>
        <pc:picChg chg="add">
          <ac:chgData name="Zachary Tzavelis" userId="a169f786-926e-400c-b578-c28f0f01b55d" providerId="ADAL" clId="{B91A0ECB-3433-4B21-9483-F8EB1A0CEF16}" dt="2020-07-30T09:11:31.420" v="4419"/>
          <ac:picMkLst>
            <pc:docMk/>
            <pc:sldMk cId="1867925179" sldId="269"/>
            <ac:picMk id="6" creationId="{B011473F-68AB-4FF9-B27D-78114203C3FE}"/>
          </ac:picMkLst>
        </pc:picChg>
        <pc:cxnChg chg="add mod">
          <ac:chgData name="Zachary Tzavelis" userId="a169f786-926e-400c-b578-c28f0f01b55d" providerId="ADAL" clId="{B91A0ECB-3433-4B21-9483-F8EB1A0CEF16}" dt="2020-07-30T09:22:14.460" v="4839" actId="1076"/>
          <ac:cxnSpMkLst>
            <pc:docMk/>
            <pc:sldMk cId="1867925179" sldId="269"/>
            <ac:cxnSpMk id="10" creationId="{3B69F7FF-6A41-4E5D-8CFE-3C5BC02103B1}"/>
          </ac:cxnSpMkLst>
        </pc:cxnChg>
      </pc:sldChg>
      <pc:sldChg chg="addSp add del">
        <pc:chgData name="Zachary Tzavelis" userId="a169f786-926e-400c-b578-c28f0f01b55d" providerId="ADAL" clId="{B91A0ECB-3433-4B21-9483-F8EB1A0CEF16}" dt="2020-07-30T09:17:08.257" v="4717" actId="2696"/>
        <pc:sldMkLst>
          <pc:docMk/>
          <pc:sldMk cId="3944772585" sldId="270"/>
        </pc:sldMkLst>
        <pc:spChg chg="add">
          <ac:chgData name="Zachary Tzavelis" userId="a169f786-926e-400c-b578-c28f0f01b55d" providerId="ADAL" clId="{B91A0ECB-3433-4B21-9483-F8EB1A0CEF16}" dt="2020-07-30T09:16:53.496" v="4716"/>
          <ac:spMkLst>
            <pc:docMk/>
            <pc:sldMk cId="3944772585" sldId="270"/>
            <ac:spMk id="5" creationId="{FE0761D5-435D-4F40-8476-4876272EE258}"/>
          </ac:spMkLst>
        </pc:spChg>
      </pc:sldChg>
      <pc:sldChg chg="addSp delSp modSp add del ord">
        <pc:chgData name="Zachary Tzavelis" userId="a169f786-926e-400c-b578-c28f0f01b55d" providerId="ADAL" clId="{B91A0ECB-3433-4B21-9483-F8EB1A0CEF16}" dt="2020-08-01T14:07:07.115" v="7786" actId="2696"/>
        <pc:sldMkLst>
          <pc:docMk/>
          <pc:sldMk cId="420351243" sldId="271"/>
        </pc:sldMkLst>
        <pc:spChg chg="mod">
          <ac:chgData name="Zachary Tzavelis" userId="a169f786-926e-400c-b578-c28f0f01b55d" providerId="ADAL" clId="{B91A0ECB-3433-4B21-9483-F8EB1A0CEF16}" dt="2020-07-30T09:13:02.871" v="4530" actId="20577"/>
          <ac:spMkLst>
            <pc:docMk/>
            <pc:sldMk cId="420351243" sldId="271"/>
            <ac:spMk id="5" creationId="{2655B846-A44F-438B-BFAF-BB36C99FA19A}"/>
          </ac:spMkLst>
        </pc:spChg>
        <pc:spChg chg="add mod">
          <ac:chgData name="Zachary Tzavelis" userId="a169f786-926e-400c-b578-c28f0f01b55d" providerId="ADAL" clId="{B91A0ECB-3433-4B21-9483-F8EB1A0CEF16}" dt="2020-07-30T09:12:28.826" v="4453" actId="6549"/>
          <ac:spMkLst>
            <pc:docMk/>
            <pc:sldMk cId="420351243" sldId="271"/>
            <ac:spMk id="8" creationId="{E5556BB2-B386-4579-AB31-4418DB9D7793}"/>
          </ac:spMkLst>
        </pc:spChg>
        <pc:spChg chg="add mod">
          <ac:chgData name="Zachary Tzavelis" userId="a169f786-926e-400c-b578-c28f0f01b55d" providerId="ADAL" clId="{B91A0ECB-3433-4B21-9483-F8EB1A0CEF16}" dt="2020-07-30T09:21:22.753" v="4770" actId="20577"/>
          <ac:spMkLst>
            <pc:docMk/>
            <pc:sldMk cId="420351243" sldId="271"/>
            <ac:spMk id="25" creationId="{BF26CA0F-4BF6-427F-B624-8CFC532953C3}"/>
          </ac:spMkLst>
        </pc:spChg>
        <pc:grpChg chg="add del mod">
          <ac:chgData name="Zachary Tzavelis" userId="a169f786-926e-400c-b578-c28f0f01b55d" providerId="ADAL" clId="{B91A0ECB-3433-4B21-9483-F8EB1A0CEF16}" dt="2020-07-30T09:12:30.405" v="4454" actId="478"/>
          <ac:grpSpMkLst>
            <pc:docMk/>
            <pc:sldMk cId="420351243" sldId="271"/>
            <ac:grpSpMk id="17" creationId="{E65A2E7E-9362-4148-BAAC-A2BA9D5A496A}"/>
          </ac:grpSpMkLst>
        </pc:grpChg>
        <pc:picChg chg="add del mod modCrop">
          <ac:chgData name="Zachary Tzavelis" userId="a169f786-926e-400c-b578-c28f0f01b55d" providerId="ADAL" clId="{B91A0ECB-3433-4B21-9483-F8EB1A0CEF16}" dt="2020-07-30T09:12:25.307" v="4451" actId="478"/>
          <ac:picMkLst>
            <pc:docMk/>
            <pc:sldMk cId="420351243" sldId="271"/>
            <ac:picMk id="7" creationId="{FDE7A200-344B-45CD-8FA2-7DC1F9275B40}"/>
          </ac:picMkLst>
        </pc:picChg>
        <pc:picChg chg="add">
          <ac:chgData name="Zachary Tzavelis" userId="a169f786-926e-400c-b578-c28f0f01b55d" providerId="ADAL" clId="{B91A0ECB-3433-4B21-9483-F8EB1A0CEF16}" dt="2020-07-30T09:11:25.804" v="4417"/>
          <ac:picMkLst>
            <pc:docMk/>
            <pc:sldMk cId="420351243" sldId="271"/>
            <ac:picMk id="24" creationId="{F23C6EDC-D916-4F9B-848F-1DEB3C9FA457}"/>
          </ac:picMkLst>
        </pc:picChg>
        <pc:cxnChg chg="add mod">
          <ac:chgData name="Zachary Tzavelis" userId="a169f786-926e-400c-b578-c28f0f01b55d" providerId="ADAL" clId="{B91A0ECB-3433-4B21-9483-F8EB1A0CEF16}" dt="2020-07-30T09:12:30.405" v="4454" actId="478"/>
          <ac:cxnSpMkLst>
            <pc:docMk/>
            <pc:sldMk cId="420351243" sldId="271"/>
            <ac:cxnSpMk id="10" creationId="{6D3F70C1-66C5-4A28-8892-B1C1DB407848}"/>
          </ac:cxnSpMkLst>
        </pc:cxnChg>
        <pc:cxnChg chg="add mod">
          <ac:chgData name="Zachary Tzavelis" userId="a169f786-926e-400c-b578-c28f0f01b55d" providerId="ADAL" clId="{B91A0ECB-3433-4B21-9483-F8EB1A0CEF16}" dt="2020-07-30T09:12:30.405" v="4454" actId="478"/>
          <ac:cxnSpMkLst>
            <pc:docMk/>
            <pc:sldMk cId="420351243" sldId="271"/>
            <ac:cxnSpMk id="12" creationId="{0321EC93-28DB-43CB-B655-ED133BDE0B0C}"/>
          </ac:cxnSpMkLst>
        </pc:cxnChg>
      </pc:sldChg>
      <pc:sldChg chg="add del">
        <pc:chgData name="Zachary Tzavelis" userId="a169f786-926e-400c-b578-c28f0f01b55d" providerId="ADAL" clId="{B91A0ECB-3433-4B21-9483-F8EB1A0CEF16}" dt="2020-07-30T09:01:31.626" v="4053"/>
        <pc:sldMkLst>
          <pc:docMk/>
          <pc:sldMk cId="4055725463" sldId="271"/>
        </pc:sldMkLst>
      </pc:sldChg>
      <pc:sldChg chg="addSp delSp modSp add del mod ord">
        <pc:chgData name="Zachary Tzavelis" userId="a169f786-926e-400c-b578-c28f0f01b55d" providerId="ADAL" clId="{B91A0ECB-3433-4B21-9483-F8EB1A0CEF16}" dt="2020-09-06T10:04:18.803" v="26443" actId="47"/>
        <pc:sldMkLst>
          <pc:docMk/>
          <pc:sldMk cId="555877952" sldId="272"/>
        </pc:sldMkLst>
        <pc:spChg chg="mod">
          <ac:chgData name="Zachary Tzavelis" userId="a169f786-926e-400c-b578-c28f0f01b55d" providerId="ADAL" clId="{B91A0ECB-3433-4B21-9483-F8EB1A0CEF16}" dt="2020-09-04T18:38:30.823" v="25148"/>
          <ac:spMkLst>
            <pc:docMk/>
            <pc:sldMk cId="555877952" sldId="272"/>
            <ac:spMk id="2" creationId="{9F8E113E-9A3D-4814-82AB-814B2D0D6A00}"/>
          </ac:spMkLst>
        </pc:spChg>
        <pc:spChg chg="mod">
          <ac:chgData name="Zachary Tzavelis" userId="a169f786-926e-400c-b578-c28f0f01b55d" providerId="ADAL" clId="{B91A0ECB-3433-4B21-9483-F8EB1A0CEF16}" dt="2020-09-04T18:38:30.823" v="25148"/>
          <ac:spMkLst>
            <pc:docMk/>
            <pc:sldMk cId="555877952" sldId="272"/>
            <ac:spMk id="3" creationId="{4394041A-D495-4E20-924E-15301DFD8757}"/>
          </ac:spMkLst>
        </pc:spChg>
        <pc:spChg chg="mod">
          <ac:chgData name="Zachary Tzavelis" userId="a169f786-926e-400c-b578-c28f0f01b55d" providerId="ADAL" clId="{B91A0ECB-3433-4B21-9483-F8EB1A0CEF16}" dt="2020-09-04T18:38:30.823" v="25148"/>
          <ac:spMkLst>
            <pc:docMk/>
            <pc:sldMk cId="555877952" sldId="272"/>
            <ac:spMk id="4" creationId="{6B78F90A-EFB2-4CAB-8A6D-F5E507603C77}"/>
          </ac:spMkLst>
        </pc:spChg>
        <pc:spChg chg="mod">
          <ac:chgData name="Zachary Tzavelis" userId="a169f786-926e-400c-b578-c28f0f01b55d" providerId="ADAL" clId="{B91A0ECB-3433-4B21-9483-F8EB1A0CEF16}" dt="2020-08-24T11:02:43.328" v="14073" actId="20577"/>
          <ac:spMkLst>
            <pc:docMk/>
            <pc:sldMk cId="555877952" sldId="272"/>
            <ac:spMk id="5" creationId="{2655B846-A44F-438B-BFAF-BB36C99FA19A}"/>
          </ac:spMkLst>
        </pc:spChg>
        <pc:spChg chg="add del mod">
          <ac:chgData name="Zachary Tzavelis" userId="a169f786-926e-400c-b578-c28f0f01b55d" providerId="ADAL" clId="{B91A0ECB-3433-4B21-9483-F8EB1A0CEF16}" dt="2020-08-01T20:14:28.120" v="9622" actId="478"/>
          <ac:spMkLst>
            <pc:docMk/>
            <pc:sldMk cId="555877952" sldId="272"/>
            <ac:spMk id="6" creationId="{6603835B-5EDF-43DF-AC96-722BFB2F4F63}"/>
          </ac:spMkLst>
        </pc:spChg>
        <pc:spChg chg="mod">
          <ac:chgData name="Zachary Tzavelis" userId="a169f786-926e-400c-b578-c28f0f01b55d" providerId="ADAL" clId="{B91A0ECB-3433-4B21-9483-F8EB1A0CEF16}" dt="2020-08-02T08:35:04.937" v="9986" actId="1037"/>
          <ac:spMkLst>
            <pc:docMk/>
            <pc:sldMk cId="555877952" sldId="272"/>
            <ac:spMk id="8" creationId="{E5556BB2-B386-4579-AB31-4418DB9D7793}"/>
          </ac:spMkLst>
        </pc:spChg>
        <pc:spChg chg="add mod">
          <ac:chgData name="Zachary Tzavelis" userId="a169f786-926e-400c-b578-c28f0f01b55d" providerId="ADAL" clId="{B91A0ECB-3433-4B21-9483-F8EB1A0CEF16}" dt="2020-09-01T11:10:35.912" v="15580" actId="1076"/>
          <ac:spMkLst>
            <pc:docMk/>
            <pc:sldMk cId="555877952" sldId="272"/>
            <ac:spMk id="13" creationId="{58892E48-4EDC-4642-BCE3-523257C0C0C8}"/>
          </ac:spMkLst>
        </pc:spChg>
        <pc:spChg chg="add del mod">
          <ac:chgData name="Zachary Tzavelis" userId="a169f786-926e-400c-b578-c28f0f01b55d" providerId="ADAL" clId="{B91A0ECB-3433-4B21-9483-F8EB1A0CEF16}" dt="2020-08-01T20:14:31.412" v="9623" actId="478"/>
          <ac:spMkLst>
            <pc:docMk/>
            <pc:sldMk cId="555877952" sldId="272"/>
            <ac:spMk id="14" creationId="{8BE7BFA3-6354-4343-A07E-340CC693B811}"/>
          </ac:spMkLst>
        </pc:spChg>
        <pc:grpChg chg="add del mod">
          <ac:chgData name="Zachary Tzavelis" userId="a169f786-926e-400c-b578-c28f0f01b55d" providerId="ADAL" clId="{B91A0ECB-3433-4B21-9483-F8EB1A0CEF16}" dt="2020-09-01T11:06:51.512" v="15520" actId="478"/>
          <ac:grpSpMkLst>
            <pc:docMk/>
            <pc:sldMk cId="555877952" sldId="272"/>
            <ac:grpSpMk id="9" creationId="{CF3E8534-1749-4F1A-8519-13D3082D3AE9}"/>
          </ac:grpSpMkLst>
        </pc:grpChg>
        <pc:grpChg chg="mod">
          <ac:chgData name="Zachary Tzavelis" userId="a169f786-926e-400c-b578-c28f0f01b55d" providerId="ADAL" clId="{B91A0ECB-3433-4B21-9483-F8EB1A0CEF16}" dt="2020-08-01T14:29:19.228" v="8329"/>
          <ac:grpSpMkLst>
            <pc:docMk/>
            <pc:sldMk cId="555877952" sldId="272"/>
            <ac:grpSpMk id="17" creationId="{E65A2E7E-9362-4148-BAAC-A2BA9D5A496A}"/>
          </ac:grpSpMkLst>
        </pc:grpChg>
        <pc:picChg chg="mod">
          <ac:chgData name="Zachary Tzavelis" userId="a169f786-926e-400c-b578-c28f0f01b55d" providerId="ADAL" clId="{B91A0ECB-3433-4B21-9483-F8EB1A0CEF16}" dt="2020-08-02T08:35:04.937" v="9986" actId="1037"/>
          <ac:picMkLst>
            <pc:docMk/>
            <pc:sldMk cId="555877952" sldId="272"/>
            <ac:picMk id="7" creationId="{FDE7A200-344B-45CD-8FA2-7DC1F9275B40}"/>
          </ac:picMkLst>
        </pc:picChg>
        <pc:picChg chg="add mod">
          <ac:chgData name="Zachary Tzavelis" userId="a169f786-926e-400c-b578-c28f0f01b55d" providerId="ADAL" clId="{B91A0ECB-3433-4B21-9483-F8EB1A0CEF16}" dt="2020-09-01T11:10:29.526" v="15579" actId="1076"/>
          <ac:picMkLst>
            <pc:docMk/>
            <pc:sldMk cId="555877952" sldId="272"/>
            <ac:picMk id="11" creationId="{896F0224-22E8-42AE-95F5-B5A7C8FBA31C}"/>
          </ac:picMkLst>
        </pc:picChg>
        <pc:picChg chg="add del mod">
          <ac:chgData name="Zachary Tzavelis" userId="a169f786-926e-400c-b578-c28f0f01b55d" providerId="ADAL" clId="{B91A0ECB-3433-4B21-9483-F8EB1A0CEF16}" dt="2020-08-24T11:02:25.614" v="14052" actId="478"/>
          <ac:picMkLst>
            <pc:docMk/>
            <pc:sldMk cId="555877952" sldId="272"/>
            <ac:picMk id="11" creationId="{B73C3830-FE66-4440-9B80-F9CE4AD04AC3}"/>
          </ac:picMkLst>
        </pc:picChg>
        <pc:picChg chg="add del mod">
          <ac:chgData name="Zachary Tzavelis" userId="a169f786-926e-400c-b578-c28f0f01b55d" providerId="ADAL" clId="{B91A0ECB-3433-4B21-9483-F8EB1A0CEF16}" dt="2020-08-01T20:14:23.992" v="9621" actId="478"/>
          <ac:picMkLst>
            <pc:docMk/>
            <pc:sldMk cId="555877952" sldId="272"/>
            <ac:picMk id="21" creationId="{5D7BBB75-9D15-4C64-ACD0-969CAFAE751D}"/>
          </ac:picMkLst>
        </pc:picChg>
        <pc:cxnChg chg="mod">
          <ac:chgData name="Zachary Tzavelis" userId="a169f786-926e-400c-b578-c28f0f01b55d" providerId="ADAL" clId="{B91A0ECB-3433-4B21-9483-F8EB1A0CEF16}" dt="2020-08-02T08:35:04.937" v="9986" actId="1037"/>
          <ac:cxnSpMkLst>
            <pc:docMk/>
            <pc:sldMk cId="555877952" sldId="272"/>
            <ac:cxnSpMk id="10" creationId="{6D3F70C1-66C5-4A28-8892-B1C1DB407848}"/>
          </ac:cxnSpMkLst>
        </pc:cxnChg>
        <pc:cxnChg chg="mod">
          <ac:chgData name="Zachary Tzavelis" userId="a169f786-926e-400c-b578-c28f0f01b55d" providerId="ADAL" clId="{B91A0ECB-3433-4B21-9483-F8EB1A0CEF16}" dt="2020-08-01T20:15:05.067" v="9635" actId="14100"/>
          <ac:cxnSpMkLst>
            <pc:docMk/>
            <pc:sldMk cId="555877952" sldId="272"/>
            <ac:cxnSpMk id="12" creationId="{0321EC93-28DB-43CB-B655-ED133BDE0B0C}"/>
          </ac:cxnSpMkLst>
        </pc:cxnChg>
      </pc:sldChg>
      <pc:sldChg chg="addSp delSp modSp add mod ord modTransition delAnim modNotesTx">
        <pc:chgData name="Zachary Tzavelis" userId="a169f786-926e-400c-b578-c28f0f01b55d" providerId="ADAL" clId="{B91A0ECB-3433-4B21-9483-F8EB1A0CEF16}" dt="2020-09-13T09:57:52.654" v="51735" actId="1076"/>
        <pc:sldMkLst>
          <pc:docMk/>
          <pc:sldMk cId="3352059318" sldId="273"/>
        </pc:sldMkLst>
        <pc:spChg chg="del mod">
          <ac:chgData name="Zachary Tzavelis" userId="a169f786-926e-400c-b578-c28f0f01b55d" providerId="ADAL" clId="{B91A0ECB-3433-4B21-9483-F8EB1A0CEF16}" dt="2020-09-10T09:51:45.144" v="45224" actId="478"/>
          <ac:spMkLst>
            <pc:docMk/>
            <pc:sldMk cId="3352059318" sldId="273"/>
            <ac:spMk id="2" creationId="{293CAD62-D386-4A0A-900B-8C60FB72D676}"/>
          </ac:spMkLst>
        </pc:spChg>
        <pc:spChg chg="mod">
          <ac:chgData name="Zachary Tzavelis" userId="a169f786-926e-400c-b578-c28f0f01b55d" providerId="ADAL" clId="{B91A0ECB-3433-4B21-9483-F8EB1A0CEF16}" dt="2020-09-04T18:38:30.823" v="25148"/>
          <ac:spMkLst>
            <pc:docMk/>
            <pc:sldMk cId="3352059318" sldId="273"/>
            <ac:spMk id="3" creationId="{087818E0-9ADE-46F4-96DD-758C2945392E}"/>
          </ac:spMkLst>
        </pc:spChg>
        <pc:spChg chg="mod">
          <ac:chgData name="Zachary Tzavelis" userId="a169f786-926e-400c-b578-c28f0f01b55d" providerId="ADAL" clId="{B91A0ECB-3433-4B21-9483-F8EB1A0CEF16}" dt="2020-09-04T18:38:30.823" v="25148"/>
          <ac:spMkLst>
            <pc:docMk/>
            <pc:sldMk cId="3352059318" sldId="273"/>
            <ac:spMk id="4" creationId="{F79E939F-F3E1-44BA-A638-581E9B0CCFF5}"/>
          </ac:spMkLst>
        </pc:spChg>
        <pc:spChg chg="mod">
          <ac:chgData name="Zachary Tzavelis" userId="a169f786-926e-400c-b578-c28f0f01b55d" providerId="ADAL" clId="{B91A0ECB-3433-4B21-9483-F8EB1A0CEF16}" dt="2020-07-30T09:24:16.146" v="4858" actId="20577"/>
          <ac:spMkLst>
            <pc:docMk/>
            <pc:sldMk cId="3352059318" sldId="273"/>
            <ac:spMk id="5" creationId="{66FA9EFA-B255-4964-BA04-3EF9D8A0C447}"/>
          </ac:spMkLst>
        </pc:spChg>
        <pc:spChg chg="add del mod">
          <ac:chgData name="Zachary Tzavelis" userId="a169f786-926e-400c-b578-c28f0f01b55d" providerId="ADAL" clId="{B91A0ECB-3433-4B21-9483-F8EB1A0CEF16}" dt="2020-08-03T09:05:25.024" v="10002" actId="478"/>
          <ac:spMkLst>
            <pc:docMk/>
            <pc:sldMk cId="3352059318" sldId="273"/>
            <ac:spMk id="8" creationId="{E34BED3B-38E4-4BA0-9252-E63F30BFC513}"/>
          </ac:spMkLst>
        </pc:spChg>
        <pc:spChg chg="add mod">
          <ac:chgData name="Zachary Tzavelis" userId="a169f786-926e-400c-b578-c28f0f01b55d" providerId="ADAL" clId="{B91A0ECB-3433-4B21-9483-F8EB1A0CEF16}" dt="2020-09-13T09:57:52.654" v="51735" actId="1076"/>
          <ac:spMkLst>
            <pc:docMk/>
            <pc:sldMk cId="3352059318" sldId="273"/>
            <ac:spMk id="10" creationId="{F21A04FE-0B2A-407B-94EB-9B2A5D372EA7}"/>
          </ac:spMkLst>
        </pc:spChg>
        <pc:picChg chg="add del mod">
          <ac:chgData name="Zachary Tzavelis" userId="a169f786-926e-400c-b578-c28f0f01b55d" providerId="ADAL" clId="{B91A0ECB-3433-4B21-9483-F8EB1A0CEF16}" dt="2020-09-10T20:07:46.591" v="46696" actId="478"/>
          <ac:picMkLst>
            <pc:docMk/>
            <pc:sldMk cId="3352059318" sldId="273"/>
            <ac:picMk id="7" creationId="{7A6C6C42-C9E0-4F87-B808-363CCA9538AC}"/>
          </ac:picMkLst>
        </pc:picChg>
        <pc:picChg chg="add mod">
          <ac:chgData name="Zachary Tzavelis" userId="a169f786-926e-400c-b578-c28f0f01b55d" providerId="ADAL" clId="{B91A0ECB-3433-4B21-9483-F8EB1A0CEF16}" dt="2020-09-10T08:46:03.914" v="44788" actId="1076"/>
          <ac:picMkLst>
            <pc:docMk/>
            <pc:sldMk cId="3352059318" sldId="273"/>
            <ac:picMk id="9" creationId="{9370E606-4A75-4B69-9C8F-7DDD55DBFAD9}"/>
          </ac:picMkLst>
        </pc:picChg>
        <pc:cxnChg chg="del">
          <ac:chgData name="Zachary Tzavelis" userId="a169f786-926e-400c-b578-c28f0f01b55d" providerId="ADAL" clId="{B91A0ECB-3433-4B21-9483-F8EB1A0CEF16}" dt="2020-07-30T09:24:37.499" v="4904" actId="478"/>
          <ac:cxnSpMkLst>
            <pc:docMk/>
            <pc:sldMk cId="3352059318" sldId="273"/>
            <ac:cxnSpMk id="10" creationId="{3B69F7FF-6A41-4E5D-8CFE-3C5BC02103B1}"/>
          </ac:cxnSpMkLst>
        </pc:cxnChg>
      </pc:sldChg>
      <pc:sldChg chg="addSp delSp modSp add mod modTransition delAnim modAnim modNotesTx">
        <pc:chgData name="Zachary Tzavelis" userId="a169f786-926e-400c-b578-c28f0f01b55d" providerId="ADAL" clId="{B91A0ECB-3433-4B21-9483-F8EB1A0CEF16}" dt="2020-09-13T10:01:30.031" v="51816" actId="478"/>
        <pc:sldMkLst>
          <pc:docMk/>
          <pc:sldMk cId="2014253178" sldId="274"/>
        </pc:sldMkLst>
        <pc:spChg chg="del mod">
          <ac:chgData name="Zachary Tzavelis" userId="a169f786-926e-400c-b578-c28f0f01b55d" providerId="ADAL" clId="{B91A0ECB-3433-4B21-9483-F8EB1A0CEF16}" dt="2020-09-10T09:51:49.652" v="45225" actId="478"/>
          <ac:spMkLst>
            <pc:docMk/>
            <pc:sldMk cId="2014253178" sldId="274"/>
            <ac:spMk id="2" creationId="{293CAD62-D386-4A0A-900B-8C60FB72D676}"/>
          </ac:spMkLst>
        </pc:spChg>
        <pc:spChg chg="mod">
          <ac:chgData name="Zachary Tzavelis" userId="a169f786-926e-400c-b578-c28f0f01b55d" providerId="ADAL" clId="{B91A0ECB-3433-4B21-9483-F8EB1A0CEF16}" dt="2020-09-04T18:38:30.823" v="25148"/>
          <ac:spMkLst>
            <pc:docMk/>
            <pc:sldMk cId="2014253178" sldId="274"/>
            <ac:spMk id="3" creationId="{087818E0-9ADE-46F4-96DD-758C2945392E}"/>
          </ac:spMkLst>
        </pc:spChg>
        <pc:spChg chg="mod">
          <ac:chgData name="Zachary Tzavelis" userId="a169f786-926e-400c-b578-c28f0f01b55d" providerId="ADAL" clId="{B91A0ECB-3433-4B21-9483-F8EB1A0CEF16}" dt="2020-09-04T18:38:30.823" v="25148"/>
          <ac:spMkLst>
            <pc:docMk/>
            <pc:sldMk cId="2014253178" sldId="274"/>
            <ac:spMk id="4" creationId="{F79E939F-F3E1-44BA-A638-581E9B0CCFF5}"/>
          </ac:spMkLst>
        </pc:spChg>
        <pc:spChg chg="mod">
          <ac:chgData name="Zachary Tzavelis" userId="a169f786-926e-400c-b578-c28f0f01b55d" providerId="ADAL" clId="{B91A0ECB-3433-4B21-9483-F8EB1A0CEF16}" dt="2020-07-30T10:09:03.457" v="5385" actId="20577"/>
          <ac:spMkLst>
            <pc:docMk/>
            <pc:sldMk cId="2014253178" sldId="274"/>
            <ac:spMk id="5" creationId="{66FA9EFA-B255-4964-BA04-3EF9D8A0C447}"/>
          </ac:spMkLst>
        </pc:spChg>
        <pc:spChg chg="del">
          <ac:chgData name="Zachary Tzavelis" userId="a169f786-926e-400c-b578-c28f0f01b55d" providerId="ADAL" clId="{B91A0ECB-3433-4B21-9483-F8EB1A0CEF16}" dt="2020-07-30T10:09:09.255" v="5386" actId="478"/>
          <ac:spMkLst>
            <pc:docMk/>
            <pc:sldMk cId="2014253178" sldId="274"/>
            <ac:spMk id="8" creationId="{E34BED3B-38E4-4BA0-9252-E63F30BFC513}"/>
          </ac:spMkLst>
        </pc:spChg>
        <pc:spChg chg="add del mod ord">
          <ac:chgData name="Zachary Tzavelis" userId="a169f786-926e-400c-b578-c28f0f01b55d" providerId="ADAL" clId="{B91A0ECB-3433-4B21-9483-F8EB1A0CEF16}" dt="2020-07-31T14:13:44.249" v="5958" actId="478"/>
          <ac:spMkLst>
            <pc:docMk/>
            <pc:sldMk cId="2014253178" sldId="274"/>
            <ac:spMk id="12" creationId="{2C1E07CF-7D99-4571-996E-66C8552FACA8}"/>
          </ac:spMkLst>
        </pc:spChg>
        <pc:spChg chg="add del mod">
          <ac:chgData name="Zachary Tzavelis" userId="a169f786-926e-400c-b578-c28f0f01b55d" providerId="ADAL" clId="{B91A0ECB-3433-4B21-9483-F8EB1A0CEF16}" dt="2020-09-04T18:35:34.999" v="25140" actId="478"/>
          <ac:spMkLst>
            <pc:docMk/>
            <pc:sldMk cId="2014253178" sldId="274"/>
            <ac:spMk id="13" creationId="{DC159A88-26B5-4260-B091-D5C74132CB1D}"/>
          </ac:spMkLst>
        </pc:spChg>
        <pc:spChg chg="add del mod">
          <ac:chgData name="Zachary Tzavelis" userId="a169f786-926e-400c-b578-c28f0f01b55d" providerId="ADAL" clId="{B91A0ECB-3433-4B21-9483-F8EB1A0CEF16}" dt="2020-09-05T14:06:08.014" v="25904" actId="478"/>
          <ac:spMkLst>
            <pc:docMk/>
            <pc:sldMk cId="2014253178" sldId="274"/>
            <ac:spMk id="14" creationId="{4005DD21-F0CC-4BCD-A8A1-69C8B3842034}"/>
          </ac:spMkLst>
        </pc:spChg>
        <pc:spChg chg="add del mod">
          <ac:chgData name="Zachary Tzavelis" userId="a169f786-926e-400c-b578-c28f0f01b55d" providerId="ADAL" clId="{B91A0ECB-3433-4B21-9483-F8EB1A0CEF16}" dt="2020-09-04T18:16:39.778" v="24777" actId="478"/>
          <ac:spMkLst>
            <pc:docMk/>
            <pc:sldMk cId="2014253178" sldId="274"/>
            <ac:spMk id="15" creationId="{1B8BD6A6-16AB-414B-9CEB-642061FFF937}"/>
          </ac:spMkLst>
        </pc:spChg>
        <pc:spChg chg="add del mod">
          <ac:chgData name="Zachary Tzavelis" userId="a169f786-926e-400c-b578-c28f0f01b55d" providerId="ADAL" clId="{B91A0ECB-3433-4B21-9483-F8EB1A0CEF16}" dt="2020-09-05T14:06:05.366" v="25903" actId="478"/>
          <ac:spMkLst>
            <pc:docMk/>
            <pc:sldMk cId="2014253178" sldId="274"/>
            <ac:spMk id="19" creationId="{41E41530-43F7-4A15-9F20-C3090A75A0AB}"/>
          </ac:spMkLst>
        </pc:spChg>
        <pc:spChg chg="add del mod">
          <ac:chgData name="Zachary Tzavelis" userId="a169f786-926e-400c-b578-c28f0f01b55d" providerId="ADAL" clId="{B91A0ECB-3433-4B21-9483-F8EB1A0CEF16}" dt="2020-08-06T14:15:48.296" v="12445" actId="478"/>
          <ac:spMkLst>
            <pc:docMk/>
            <pc:sldMk cId="2014253178" sldId="274"/>
            <ac:spMk id="30" creationId="{1C283BD8-3DAC-4258-8F5D-64D81FD73E71}"/>
          </ac:spMkLst>
        </pc:spChg>
        <pc:grpChg chg="add del mod">
          <ac:chgData name="Zachary Tzavelis" userId="a169f786-926e-400c-b578-c28f0f01b55d" providerId="ADAL" clId="{B91A0ECB-3433-4B21-9483-F8EB1A0CEF16}" dt="2020-09-04T18:16:36.491" v="24776" actId="478"/>
          <ac:grpSpMkLst>
            <pc:docMk/>
            <pc:sldMk cId="2014253178" sldId="274"/>
            <ac:grpSpMk id="29" creationId="{CACE634A-9F74-485F-A627-BEDE8CD50600}"/>
          </ac:grpSpMkLst>
        </pc:grpChg>
        <pc:picChg chg="add del mod">
          <ac:chgData name="Zachary Tzavelis" userId="a169f786-926e-400c-b578-c28f0f01b55d" providerId="ADAL" clId="{B91A0ECB-3433-4B21-9483-F8EB1A0CEF16}" dt="2020-09-10T11:35:48.182" v="45310"/>
          <ac:picMkLst>
            <pc:docMk/>
            <pc:sldMk cId="2014253178" sldId="274"/>
            <ac:picMk id="7" creationId="{EB4B5F60-7D6B-4E97-AF0E-C434B0F76DAF}"/>
          </ac:picMkLst>
        </pc:picChg>
        <pc:picChg chg="add del mod">
          <ac:chgData name="Zachary Tzavelis" userId="a169f786-926e-400c-b578-c28f0f01b55d" providerId="ADAL" clId="{B91A0ECB-3433-4B21-9483-F8EB1A0CEF16}" dt="2020-09-04T18:15:15.288" v="24767" actId="478"/>
          <ac:picMkLst>
            <pc:docMk/>
            <pc:sldMk cId="2014253178" sldId="274"/>
            <ac:picMk id="8" creationId="{10FE4370-BE51-4F59-8A51-D422A441FC9B}"/>
          </ac:picMkLst>
        </pc:picChg>
        <pc:picChg chg="add del mod">
          <ac:chgData name="Zachary Tzavelis" userId="a169f786-926e-400c-b578-c28f0f01b55d" providerId="ADAL" clId="{B91A0ECB-3433-4B21-9483-F8EB1A0CEF16}" dt="2020-09-13T10:01:30.031" v="51816" actId="478"/>
          <ac:picMkLst>
            <pc:docMk/>
            <pc:sldMk cId="2014253178" sldId="274"/>
            <ac:picMk id="8" creationId="{78191942-75A4-4E6D-AEF0-FBF83FBADFD1}"/>
          </ac:picMkLst>
        </pc:picChg>
        <pc:picChg chg="add del mod">
          <ac:chgData name="Zachary Tzavelis" userId="a169f786-926e-400c-b578-c28f0f01b55d" providerId="ADAL" clId="{B91A0ECB-3433-4B21-9483-F8EB1A0CEF16}" dt="2020-09-04T18:21:43.548" v="24809" actId="478"/>
          <ac:picMkLst>
            <pc:docMk/>
            <pc:sldMk cId="2014253178" sldId="274"/>
            <ac:picMk id="9" creationId="{67F17127-B251-4DEF-BABB-79C368A97C83}"/>
          </ac:picMkLst>
        </pc:picChg>
        <pc:picChg chg="add del mod">
          <ac:chgData name="Zachary Tzavelis" userId="a169f786-926e-400c-b578-c28f0f01b55d" providerId="ADAL" clId="{B91A0ECB-3433-4B21-9483-F8EB1A0CEF16}" dt="2020-07-31T14:07:10.368" v="5916" actId="478"/>
          <ac:picMkLst>
            <pc:docMk/>
            <pc:sldMk cId="2014253178" sldId="274"/>
            <ac:picMk id="9" creationId="{AA91F6E2-AE19-4C57-ABB3-78E78BD5EFE2}"/>
          </ac:picMkLst>
        </pc:picChg>
        <pc:picChg chg="add del mod">
          <ac:chgData name="Zachary Tzavelis" userId="a169f786-926e-400c-b578-c28f0f01b55d" providerId="ADAL" clId="{B91A0ECB-3433-4B21-9483-F8EB1A0CEF16}" dt="2020-09-04T18:19:10.455" v="24805" actId="22"/>
          <ac:picMkLst>
            <pc:docMk/>
            <pc:sldMk cId="2014253178" sldId="274"/>
            <ac:picMk id="10" creationId="{880EB98F-91EC-416A-83D3-BE38632C9105}"/>
          </ac:picMkLst>
        </pc:picChg>
        <pc:picChg chg="add del mod ord">
          <ac:chgData name="Zachary Tzavelis" userId="a169f786-926e-400c-b578-c28f0f01b55d" providerId="ADAL" clId="{B91A0ECB-3433-4B21-9483-F8EB1A0CEF16}" dt="2020-07-31T14:02:33.218" v="5889" actId="478"/>
          <ac:picMkLst>
            <pc:docMk/>
            <pc:sldMk cId="2014253178" sldId="274"/>
            <ac:picMk id="11" creationId="{5F57D216-DDFE-409E-856B-9DF30D5C7DC4}"/>
          </ac:picMkLst>
        </pc:picChg>
        <pc:picChg chg="add del mod">
          <ac:chgData name="Zachary Tzavelis" userId="a169f786-926e-400c-b578-c28f0f01b55d" providerId="ADAL" clId="{B91A0ECB-3433-4B21-9483-F8EB1A0CEF16}" dt="2020-09-04T18:32:51.287" v="24812" actId="478"/>
          <ac:picMkLst>
            <pc:docMk/>
            <pc:sldMk cId="2014253178" sldId="274"/>
            <ac:picMk id="12" creationId="{E1F48C2D-3710-4872-BBD8-59972BECCB13}"/>
          </ac:picMkLst>
        </pc:picChg>
        <pc:picChg chg="add del mod">
          <ac:chgData name="Zachary Tzavelis" userId="a169f786-926e-400c-b578-c28f0f01b55d" providerId="ADAL" clId="{B91A0ECB-3433-4B21-9483-F8EB1A0CEF16}" dt="2020-07-31T14:07:00.808" v="5913" actId="478"/>
          <ac:picMkLst>
            <pc:docMk/>
            <pc:sldMk cId="2014253178" sldId="274"/>
            <ac:picMk id="16" creationId="{765B0D50-139A-45B1-AA4B-56CEB131A53E}"/>
          </ac:picMkLst>
        </pc:picChg>
        <pc:picChg chg="add mod ord">
          <ac:chgData name="Zachary Tzavelis" userId="a169f786-926e-400c-b578-c28f0f01b55d" providerId="ADAL" clId="{B91A0ECB-3433-4B21-9483-F8EB1A0CEF16}" dt="2020-09-05T14:06:46.816" v="25909" actId="1076"/>
          <ac:picMkLst>
            <pc:docMk/>
            <pc:sldMk cId="2014253178" sldId="274"/>
            <ac:picMk id="18" creationId="{39F6B7C2-3CB3-44D6-9EDA-338D0C472CE9}"/>
          </ac:picMkLst>
        </pc:picChg>
        <pc:picChg chg="add del mod ord">
          <ac:chgData name="Zachary Tzavelis" userId="a169f786-926e-400c-b578-c28f0f01b55d" providerId="ADAL" clId="{B91A0ECB-3433-4B21-9483-F8EB1A0CEF16}" dt="2020-07-31T14:13:39.399" v="5956" actId="478"/>
          <ac:picMkLst>
            <pc:docMk/>
            <pc:sldMk cId="2014253178" sldId="274"/>
            <ac:picMk id="18" creationId="{BA175739-0D49-4613-BB21-97A4818391EA}"/>
          </ac:picMkLst>
        </pc:picChg>
        <pc:picChg chg="add del mod">
          <ac:chgData name="Zachary Tzavelis" userId="a169f786-926e-400c-b578-c28f0f01b55d" providerId="ADAL" clId="{B91A0ECB-3433-4B21-9483-F8EB1A0CEF16}" dt="2020-07-31T14:08:23.436" v="5922" actId="478"/>
          <ac:picMkLst>
            <pc:docMk/>
            <pc:sldMk cId="2014253178" sldId="274"/>
            <ac:picMk id="20" creationId="{94DD9F27-EEA9-4D73-BF57-81335260D34D}"/>
          </ac:picMkLst>
        </pc:picChg>
        <pc:picChg chg="add mod">
          <ac:chgData name="Zachary Tzavelis" userId="a169f786-926e-400c-b578-c28f0f01b55d" providerId="ADAL" clId="{B91A0ECB-3433-4B21-9483-F8EB1A0CEF16}" dt="2020-09-05T14:06:46.816" v="25909" actId="1076"/>
          <ac:picMkLst>
            <pc:docMk/>
            <pc:sldMk cId="2014253178" sldId="274"/>
            <ac:picMk id="21" creationId="{6CAEC007-EB45-4320-8BE5-BE818CB9F0B9}"/>
          </ac:picMkLst>
        </pc:picChg>
        <pc:picChg chg="add del mod">
          <ac:chgData name="Zachary Tzavelis" userId="a169f786-926e-400c-b578-c28f0f01b55d" providerId="ADAL" clId="{B91A0ECB-3433-4B21-9483-F8EB1A0CEF16}" dt="2020-07-31T14:09:28.717" v="5927" actId="478"/>
          <ac:picMkLst>
            <pc:docMk/>
            <pc:sldMk cId="2014253178" sldId="274"/>
            <ac:picMk id="22" creationId="{A04F2CA8-3C2F-488C-A052-397F7B681770}"/>
          </ac:picMkLst>
        </pc:picChg>
        <pc:picChg chg="add del mod">
          <ac:chgData name="Zachary Tzavelis" userId="a169f786-926e-400c-b578-c28f0f01b55d" providerId="ADAL" clId="{B91A0ECB-3433-4B21-9483-F8EB1A0CEF16}" dt="2020-07-31T14:13:40.663" v="5957" actId="478"/>
          <ac:picMkLst>
            <pc:docMk/>
            <pc:sldMk cId="2014253178" sldId="274"/>
            <ac:picMk id="24" creationId="{E881C33E-2629-4270-BD84-3E72C2A8609E}"/>
          </ac:picMkLst>
        </pc:picChg>
        <pc:picChg chg="add del mod ord topLvl">
          <ac:chgData name="Zachary Tzavelis" userId="a169f786-926e-400c-b578-c28f0f01b55d" providerId="ADAL" clId="{B91A0ECB-3433-4B21-9483-F8EB1A0CEF16}" dt="2020-09-04T18:16:36.491" v="24776" actId="478"/>
          <ac:picMkLst>
            <pc:docMk/>
            <pc:sldMk cId="2014253178" sldId="274"/>
            <ac:picMk id="26" creationId="{5B02E5A4-C85D-4F09-BC60-E4FBBAB9FBF0}"/>
          </ac:picMkLst>
        </pc:picChg>
        <pc:picChg chg="add mod ord topLvl">
          <ac:chgData name="Zachary Tzavelis" userId="a169f786-926e-400c-b578-c28f0f01b55d" providerId="ADAL" clId="{B91A0ECB-3433-4B21-9483-F8EB1A0CEF16}" dt="2020-09-05T14:06:46.816" v="25909" actId="1076"/>
          <ac:picMkLst>
            <pc:docMk/>
            <pc:sldMk cId="2014253178" sldId="274"/>
            <ac:picMk id="28" creationId="{9A53A00D-53D0-47D3-A068-3526BB4285F6}"/>
          </ac:picMkLst>
        </pc:picChg>
        <pc:picChg chg="add del mod">
          <ac:chgData name="Zachary Tzavelis" userId="a169f786-926e-400c-b578-c28f0f01b55d" providerId="ADAL" clId="{B91A0ECB-3433-4B21-9483-F8EB1A0CEF16}" dt="2020-07-31T14:17:57.911" v="6053"/>
          <ac:picMkLst>
            <pc:docMk/>
            <pc:sldMk cId="2014253178" sldId="274"/>
            <ac:picMk id="32" creationId="{5A404605-B997-4030-8E86-7B33CCE59390}"/>
          </ac:picMkLst>
        </pc:picChg>
      </pc:sldChg>
      <pc:sldChg chg="addSp modSp add del ord">
        <pc:chgData name="Zachary Tzavelis" userId="a169f786-926e-400c-b578-c28f0f01b55d" providerId="ADAL" clId="{B91A0ECB-3433-4B21-9483-F8EB1A0CEF16}" dt="2020-07-30T10:30:58.714" v="5743" actId="2696"/>
        <pc:sldMkLst>
          <pc:docMk/>
          <pc:sldMk cId="2938684638" sldId="275"/>
        </pc:sldMkLst>
        <pc:spChg chg="mod">
          <ac:chgData name="Zachary Tzavelis" userId="a169f786-926e-400c-b578-c28f0f01b55d" providerId="ADAL" clId="{B91A0ECB-3433-4B21-9483-F8EB1A0CEF16}" dt="2020-07-30T10:28:54.633" v="5707" actId="20577"/>
          <ac:spMkLst>
            <pc:docMk/>
            <pc:sldMk cId="2938684638" sldId="275"/>
            <ac:spMk id="5" creationId="{66FA9EFA-B255-4964-BA04-3EF9D8A0C447}"/>
          </ac:spMkLst>
        </pc:spChg>
        <pc:spChg chg="add mod">
          <ac:chgData name="Zachary Tzavelis" userId="a169f786-926e-400c-b578-c28f0f01b55d" providerId="ADAL" clId="{B91A0ECB-3433-4B21-9483-F8EB1A0CEF16}" dt="2020-07-30T10:29:13.841" v="5742" actId="20577"/>
          <ac:spMkLst>
            <pc:docMk/>
            <pc:sldMk cId="2938684638" sldId="275"/>
            <ac:spMk id="7" creationId="{12D3AD85-A9F3-4694-9E7E-B992F6EC596B}"/>
          </ac:spMkLst>
        </pc:spChg>
      </pc:sldChg>
      <pc:sldChg chg="addSp modSp add modTransition">
        <pc:chgData name="Zachary Tzavelis" userId="a169f786-926e-400c-b578-c28f0f01b55d" providerId="ADAL" clId="{B91A0ECB-3433-4B21-9483-F8EB1A0CEF16}" dt="2020-09-07T19:14:06.385" v="35699"/>
        <pc:sldMkLst>
          <pc:docMk/>
          <pc:sldMk cId="4000914245" sldId="275"/>
        </pc:sldMkLst>
        <pc:spChg chg="mod">
          <ac:chgData name="Zachary Tzavelis" userId="a169f786-926e-400c-b578-c28f0f01b55d" providerId="ADAL" clId="{B91A0ECB-3433-4B21-9483-F8EB1A0CEF16}" dt="2020-09-04T18:38:30.823" v="25148"/>
          <ac:spMkLst>
            <pc:docMk/>
            <pc:sldMk cId="4000914245" sldId="275"/>
            <ac:spMk id="3" creationId="{1327EC73-02C2-4680-9EC8-384BFD90BE29}"/>
          </ac:spMkLst>
        </pc:spChg>
        <pc:spChg chg="mod">
          <ac:chgData name="Zachary Tzavelis" userId="a169f786-926e-400c-b578-c28f0f01b55d" providerId="ADAL" clId="{B91A0ECB-3433-4B21-9483-F8EB1A0CEF16}" dt="2020-09-04T18:38:30.823" v="25148"/>
          <ac:spMkLst>
            <pc:docMk/>
            <pc:sldMk cId="4000914245" sldId="275"/>
            <ac:spMk id="4" creationId="{3BA375C2-53C8-4B0B-A003-F41C910867C9}"/>
          </ac:spMkLst>
        </pc:spChg>
        <pc:spChg chg="mod">
          <ac:chgData name="Zachary Tzavelis" userId="a169f786-926e-400c-b578-c28f0f01b55d" providerId="ADAL" clId="{B91A0ECB-3433-4B21-9483-F8EB1A0CEF16}" dt="2020-09-04T18:38:30.823" v="25148"/>
          <ac:spMkLst>
            <pc:docMk/>
            <pc:sldMk cId="4000914245" sldId="275"/>
            <ac:spMk id="5" creationId="{5914839F-D248-4795-9FB1-38E2A8C1D9BA}"/>
          </ac:spMkLst>
        </pc:spChg>
        <pc:spChg chg="add mod">
          <ac:chgData name="Zachary Tzavelis" userId="a169f786-926e-400c-b578-c28f0f01b55d" providerId="ADAL" clId="{B91A0ECB-3433-4B21-9483-F8EB1A0CEF16}" dt="2020-07-31T14:18:41.797" v="6112" actId="20577"/>
          <ac:spMkLst>
            <pc:docMk/>
            <pc:sldMk cId="4000914245" sldId="275"/>
            <ac:spMk id="7" creationId="{27ADAB6E-BCCF-4E83-A3A9-17660813DCE6}"/>
          </ac:spMkLst>
        </pc:spChg>
      </pc:sldChg>
      <pc:sldChg chg="addSp delSp modSp add ord">
        <pc:chgData name="Zachary Tzavelis" userId="a169f786-926e-400c-b578-c28f0f01b55d" providerId="ADAL" clId="{B91A0ECB-3433-4B21-9483-F8EB1A0CEF16}" dt="2020-09-04T18:38:30.823" v="25148"/>
        <pc:sldMkLst>
          <pc:docMk/>
          <pc:sldMk cId="3908172946" sldId="276"/>
        </pc:sldMkLst>
        <pc:spChg chg="mod">
          <ac:chgData name="Zachary Tzavelis" userId="a169f786-926e-400c-b578-c28f0f01b55d" providerId="ADAL" clId="{B91A0ECB-3433-4B21-9483-F8EB1A0CEF16}" dt="2020-09-04T18:38:30.823" v="25148"/>
          <ac:spMkLst>
            <pc:docMk/>
            <pc:sldMk cId="3908172946" sldId="276"/>
            <ac:spMk id="2" creationId="{293CAD62-D386-4A0A-900B-8C60FB72D676}"/>
          </ac:spMkLst>
        </pc:spChg>
        <pc:spChg chg="mod">
          <ac:chgData name="Zachary Tzavelis" userId="a169f786-926e-400c-b578-c28f0f01b55d" providerId="ADAL" clId="{B91A0ECB-3433-4B21-9483-F8EB1A0CEF16}" dt="2020-09-04T18:38:30.823" v="25148"/>
          <ac:spMkLst>
            <pc:docMk/>
            <pc:sldMk cId="3908172946" sldId="276"/>
            <ac:spMk id="3" creationId="{087818E0-9ADE-46F4-96DD-758C2945392E}"/>
          </ac:spMkLst>
        </pc:spChg>
        <pc:spChg chg="mod">
          <ac:chgData name="Zachary Tzavelis" userId="a169f786-926e-400c-b578-c28f0f01b55d" providerId="ADAL" clId="{B91A0ECB-3433-4B21-9483-F8EB1A0CEF16}" dt="2020-09-04T18:38:30.823" v="25148"/>
          <ac:spMkLst>
            <pc:docMk/>
            <pc:sldMk cId="3908172946" sldId="276"/>
            <ac:spMk id="4" creationId="{F79E939F-F3E1-44BA-A638-581E9B0CCFF5}"/>
          </ac:spMkLst>
        </pc:spChg>
        <pc:spChg chg="mod">
          <ac:chgData name="Zachary Tzavelis" userId="a169f786-926e-400c-b578-c28f0f01b55d" providerId="ADAL" clId="{B91A0ECB-3433-4B21-9483-F8EB1A0CEF16}" dt="2020-08-01T12:05:31.562" v="7142" actId="20577"/>
          <ac:spMkLst>
            <pc:docMk/>
            <pc:sldMk cId="3908172946" sldId="276"/>
            <ac:spMk id="5" creationId="{66FA9EFA-B255-4964-BA04-3EF9D8A0C447}"/>
          </ac:spMkLst>
        </pc:spChg>
        <pc:spChg chg="add mod topLvl">
          <ac:chgData name="Zachary Tzavelis" userId="a169f786-926e-400c-b578-c28f0f01b55d" providerId="ADAL" clId="{B91A0ECB-3433-4B21-9483-F8EB1A0CEF16}" dt="2020-08-01T12:12:46.327" v="7302" actId="164"/>
          <ac:spMkLst>
            <pc:docMk/>
            <pc:sldMk cId="3908172946" sldId="276"/>
            <ac:spMk id="12" creationId="{D355486B-3D0A-487D-AAC2-C6CA87F7D47B}"/>
          </ac:spMkLst>
        </pc:spChg>
        <pc:spChg chg="del">
          <ac:chgData name="Zachary Tzavelis" userId="a169f786-926e-400c-b578-c28f0f01b55d" providerId="ADAL" clId="{B91A0ECB-3433-4B21-9483-F8EB1A0CEF16}" dt="2020-08-01T07:34:19.470" v="6138" actId="478"/>
          <ac:spMkLst>
            <pc:docMk/>
            <pc:sldMk cId="3908172946" sldId="276"/>
            <ac:spMk id="13" creationId="{DC159A88-26B5-4260-B091-D5C74132CB1D}"/>
          </ac:spMkLst>
        </pc:spChg>
        <pc:spChg chg="del">
          <ac:chgData name="Zachary Tzavelis" userId="a169f786-926e-400c-b578-c28f0f01b55d" providerId="ADAL" clId="{B91A0ECB-3433-4B21-9483-F8EB1A0CEF16}" dt="2020-08-01T07:40:05.336" v="6271" actId="478"/>
          <ac:spMkLst>
            <pc:docMk/>
            <pc:sldMk cId="3908172946" sldId="276"/>
            <ac:spMk id="14" creationId="{4005DD21-F0CC-4BCD-A8A1-69C8B3842034}"/>
          </ac:spMkLst>
        </pc:spChg>
        <pc:spChg chg="add mod topLvl">
          <ac:chgData name="Zachary Tzavelis" userId="a169f786-926e-400c-b578-c28f0f01b55d" providerId="ADAL" clId="{B91A0ECB-3433-4B21-9483-F8EB1A0CEF16}" dt="2020-08-01T12:11:02.642" v="7253" actId="164"/>
          <ac:spMkLst>
            <pc:docMk/>
            <pc:sldMk cId="3908172946" sldId="276"/>
            <ac:spMk id="15" creationId="{65746FD5-3837-455A-97EE-8D0C142B8235}"/>
          </ac:spMkLst>
        </pc:spChg>
        <pc:spChg chg="add mod">
          <ac:chgData name="Zachary Tzavelis" userId="a169f786-926e-400c-b578-c28f0f01b55d" providerId="ADAL" clId="{B91A0ECB-3433-4B21-9483-F8EB1A0CEF16}" dt="2020-08-01T11:25:15.949" v="6345"/>
          <ac:spMkLst>
            <pc:docMk/>
            <pc:sldMk cId="3908172946" sldId="276"/>
            <ac:spMk id="16" creationId="{50FCAD9B-8ABC-4DE9-9491-DB6E8FB87F03}"/>
          </ac:spMkLst>
        </pc:spChg>
        <pc:spChg chg="add del mod">
          <ac:chgData name="Zachary Tzavelis" userId="a169f786-926e-400c-b578-c28f0f01b55d" providerId="ADAL" clId="{B91A0ECB-3433-4B21-9483-F8EB1A0CEF16}" dt="2020-08-01T11:24:22.754" v="6334" actId="478"/>
          <ac:spMkLst>
            <pc:docMk/>
            <pc:sldMk cId="3908172946" sldId="276"/>
            <ac:spMk id="17" creationId="{B89DFFD7-778F-40F3-B20D-8BF8049989A3}"/>
          </ac:spMkLst>
        </pc:spChg>
        <pc:spChg chg="add del mod">
          <ac:chgData name="Zachary Tzavelis" userId="a169f786-926e-400c-b578-c28f0f01b55d" providerId="ADAL" clId="{B91A0ECB-3433-4B21-9483-F8EB1A0CEF16}" dt="2020-08-01T11:23:01.280" v="6319" actId="478"/>
          <ac:spMkLst>
            <pc:docMk/>
            <pc:sldMk cId="3908172946" sldId="276"/>
            <ac:spMk id="18" creationId="{42A9A4B6-CC4E-4021-98AB-5832C7E9E0A4}"/>
          </ac:spMkLst>
        </pc:spChg>
        <pc:spChg chg="del">
          <ac:chgData name="Zachary Tzavelis" userId="a169f786-926e-400c-b578-c28f0f01b55d" providerId="ADAL" clId="{B91A0ECB-3433-4B21-9483-F8EB1A0CEF16}" dt="2020-08-01T07:34:21.503" v="6139" actId="478"/>
          <ac:spMkLst>
            <pc:docMk/>
            <pc:sldMk cId="3908172946" sldId="276"/>
            <ac:spMk id="30" creationId="{1C283BD8-3DAC-4258-8F5D-64D81FD73E71}"/>
          </ac:spMkLst>
        </pc:spChg>
        <pc:spChg chg="del">
          <ac:chgData name="Zachary Tzavelis" userId="a169f786-926e-400c-b578-c28f0f01b55d" providerId="ADAL" clId="{B91A0ECB-3433-4B21-9483-F8EB1A0CEF16}" dt="2020-08-01T07:38:18.499" v="6231" actId="478"/>
          <ac:spMkLst>
            <pc:docMk/>
            <pc:sldMk cId="3908172946" sldId="276"/>
            <ac:spMk id="34" creationId="{586C0E50-1D6C-41E5-8417-A4AC87D8838E}"/>
          </ac:spMkLst>
        </pc:spChg>
        <pc:spChg chg="del">
          <ac:chgData name="Zachary Tzavelis" userId="a169f786-926e-400c-b578-c28f0f01b55d" providerId="ADAL" clId="{B91A0ECB-3433-4B21-9483-F8EB1A0CEF16}" dt="2020-08-01T07:38:11.948" v="6230" actId="478"/>
          <ac:spMkLst>
            <pc:docMk/>
            <pc:sldMk cId="3908172946" sldId="276"/>
            <ac:spMk id="35" creationId="{79CA8FAD-6BFA-4536-9AC9-AF25E34C1E81}"/>
          </ac:spMkLst>
        </pc:spChg>
        <pc:spChg chg="add mod topLvl">
          <ac:chgData name="Zachary Tzavelis" userId="a169f786-926e-400c-b578-c28f0f01b55d" providerId="ADAL" clId="{B91A0ECB-3433-4B21-9483-F8EB1A0CEF16}" dt="2020-08-01T12:12:15.677" v="7297" actId="164"/>
          <ac:spMkLst>
            <pc:docMk/>
            <pc:sldMk cId="3908172946" sldId="276"/>
            <ac:spMk id="45" creationId="{B4C0C6D9-E561-470F-BAD2-FFEFB04C6453}"/>
          </ac:spMkLst>
        </pc:spChg>
        <pc:spChg chg="add mod topLvl">
          <ac:chgData name="Zachary Tzavelis" userId="a169f786-926e-400c-b578-c28f0f01b55d" providerId="ADAL" clId="{B91A0ECB-3433-4B21-9483-F8EB1A0CEF16}" dt="2020-08-01T12:11:58.494" v="7295" actId="164"/>
          <ac:spMkLst>
            <pc:docMk/>
            <pc:sldMk cId="3908172946" sldId="276"/>
            <ac:spMk id="46" creationId="{9672D91E-25CD-4BC8-8981-AC3213BA3570}"/>
          </ac:spMkLst>
        </pc:spChg>
        <pc:spChg chg="add mod topLvl">
          <ac:chgData name="Zachary Tzavelis" userId="a169f786-926e-400c-b578-c28f0f01b55d" providerId="ADAL" clId="{B91A0ECB-3433-4B21-9483-F8EB1A0CEF16}" dt="2020-08-01T12:11:02.642" v="7253" actId="164"/>
          <ac:spMkLst>
            <pc:docMk/>
            <pc:sldMk cId="3908172946" sldId="276"/>
            <ac:spMk id="47" creationId="{F26EB92C-102A-4620-96E8-86C14D9EA44A}"/>
          </ac:spMkLst>
        </pc:spChg>
        <pc:spChg chg="add del mod">
          <ac:chgData name="Zachary Tzavelis" userId="a169f786-926e-400c-b578-c28f0f01b55d" providerId="ADAL" clId="{B91A0ECB-3433-4B21-9483-F8EB1A0CEF16}" dt="2020-08-01T12:05:11.660" v="7127" actId="478"/>
          <ac:spMkLst>
            <pc:docMk/>
            <pc:sldMk cId="3908172946" sldId="276"/>
            <ac:spMk id="53" creationId="{4C4189FF-3FB3-4CED-8D74-639EAB8F6DEF}"/>
          </ac:spMkLst>
        </pc:spChg>
        <pc:spChg chg="add del mod">
          <ac:chgData name="Zachary Tzavelis" userId="a169f786-926e-400c-b578-c28f0f01b55d" providerId="ADAL" clId="{B91A0ECB-3433-4B21-9483-F8EB1A0CEF16}" dt="2020-08-01T12:05:35.603" v="7143" actId="478"/>
          <ac:spMkLst>
            <pc:docMk/>
            <pc:sldMk cId="3908172946" sldId="276"/>
            <ac:spMk id="54" creationId="{4E5E11C4-8888-43C1-8893-1B5F4B5E4619}"/>
          </ac:spMkLst>
        </pc:spChg>
        <pc:spChg chg="add mod">
          <ac:chgData name="Zachary Tzavelis" userId="a169f786-926e-400c-b578-c28f0f01b55d" providerId="ADAL" clId="{B91A0ECB-3433-4B21-9483-F8EB1A0CEF16}" dt="2020-08-01T12:11:20.771" v="7290" actId="1076"/>
          <ac:spMkLst>
            <pc:docMk/>
            <pc:sldMk cId="3908172946" sldId="276"/>
            <ac:spMk id="55" creationId="{5CFDB319-C51F-4839-9BC2-F21E1AF92C22}"/>
          </ac:spMkLst>
        </pc:spChg>
        <pc:spChg chg="add mod">
          <ac:chgData name="Zachary Tzavelis" userId="a169f786-926e-400c-b578-c28f0f01b55d" providerId="ADAL" clId="{B91A0ECB-3433-4B21-9483-F8EB1A0CEF16}" dt="2020-08-01T12:11:58.494" v="7295" actId="164"/>
          <ac:spMkLst>
            <pc:docMk/>
            <pc:sldMk cId="3908172946" sldId="276"/>
            <ac:spMk id="56" creationId="{FAD9D961-19C1-44E8-905B-E01A5B5B5E44}"/>
          </ac:spMkLst>
        </pc:spChg>
        <pc:spChg chg="add mod">
          <ac:chgData name="Zachary Tzavelis" userId="a169f786-926e-400c-b578-c28f0f01b55d" providerId="ADAL" clId="{B91A0ECB-3433-4B21-9483-F8EB1A0CEF16}" dt="2020-08-01T12:12:15.677" v="7297" actId="164"/>
          <ac:spMkLst>
            <pc:docMk/>
            <pc:sldMk cId="3908172946" sldId="276"/>
            <ac:spMk id="57" creationId="{78162471-9006-4A49-887B-A7757988C06C}"/>
          </ac:spMkLst>
        </pc:spChg>
        <pc:spChg chg="add mod">
          <ac:chgData name="Zachary Tzavelis" userId="a169f786-926e-400c-b578-c28f0f01b55d" providerId="ADAL" clId="{B91A0ECB-3433-4B21-9483-F8EB1A0CEF16}" dt="2020-08-01T12:13:12.467" v="7320" actId="1076"/>
          <ac:spMkLst>
            <pc:docMk/>
            <pc:sldMk cId="3908172946" sldId="276"/>
            <ac:spMk id="58" creationId="{6D4DA89A-3A7D-4C4C-9EA5-6BF8E91AC826}"/>
          </ac:spMkLst>
        </pc:spChg>
        <pc:grpChg chg="add del mod">
          <ac:chgData name="Zachary Tzavelis" userId="a169f786-926e-400c-b578-c28f0f01b55d" providerId="ADAL" clId="{B91A0ECB-3433-4B21-9483-F8EB1A0CEF16}" dt="2020-08-01T11:24:29.255" v="6336" actId="478"/>
          <ac:grpSpMkLst>
            <pc:docMk/>
            <pc:sldMk cId="3908172946" sldId="276"/>
            <ac:grpSpMk id="7" creationId="{1C8D47FB-E1CB-4FDA-84DC-2031EBED6F66}"/>
          </ac:grpSpMkLst>
        </pc:grpChg>
        <pc:grpChg chg="add del mod">
          <ac:chgData name="Zachary Tzavelis" userId="a169f786-926e-400c-b578-c28f0f01b55d" providerId="ADAL" clId="{B91A0ECB-3433-4B21-9483-F8EB1A0CEF16}" dt="2020-08-01T11:44:30.009" v="6722" actId="165"/>
          <ac:grpSpMkLst>
            <pc:docMk/>
            <pc:sldMk cId="3908172946" sldId="276"/>
            <ac:grpSpMk id="11" creationId="{9ED4124A-4158-4D82-B655-160E7CBD9D2E}"/>
          </ac:grpSpMkLst>
        </pc:grpChg>
        <pc:grpChg chg="add del">
          <ac:chgData name="Zachary Tzavelis" userId="a169f786-926e-400c-b578-c28f0f01b55d" providerId="ADAL" clId="{B91A0ECB-3433-4B21-9483-F8EB1A0CEF16}" dt="2020-08-01T07:37:46.732" v="6226"/>
          <ac:grpSpMkLst>
            <pc:docMk/>
            <pc:sldMk cId="3908172946" sldId="276"/>
            <ac:grpSpMk id="19" creationId="{D25B4B09-938A-46F5-8670-88C53992B2F7}"/>
          </ac:grpSpMkLst>
        </pc:grpChg>
        <pc:grpChg chg="add del mod topLvl">
          <ac:chgData name="Zachary Tzavelis" userId="a169f786-926e-400c-b578-c28f0f01b55d" providerId="ADAL" clId="{B91A0ECB-3433-4B21-9483-F8EB1A0CEF16}" dt="2020-08-01T11:44:33.853" v="6723" actId="165"/>
          <ac:grpSpMkLst>
            <pc:docMk/>
            <pc:sldMk cId="3908172946" sldId="276"/>
            <ac:grpSpMk id="27" creationId="{FE0154E0-18D8-429E-A862-59884B87F9C6}"/>
          </ac:grpSpMkLst>
        </pc:grpChg>
        <pc:grpChg chg="del">
          <ac:chgData name="Zachary Tzavelis" userId="a169f786-926e-400c-b578-c28f0f01b55d" providerId="ADAL" clId="{B91A0ECB-3433-4B21-9483-F8EB1A0CEF16}" dt="2020-08-01T07:34:16.975" v="6137" actId="478"/>
          <ac:grpSpMkLst>
            <pc:docMk/>
            <pc:sldMk cId="3908172946" sldId="276"/>
            <ac:grpSpMk id="29" creationId="{CACE634A-9F74-485F-A627-BEDE8CD50600}"/>
          </ac:grpSpMkLst>
        </pc:grpChg>
        <pc:grpChg chg="del">
          <ac:chgData name="Zachary Tzavelis" userId="a169f786-926e-400c-b578-c28f0f01b55d" providerId="ADAL" clId="{B91A0ECB-3433-4B21-9483-F8EB1A0CEF16}" dt="2020-08-01T07:38:18.499" v="6231" actId="478"/>
          <ac:grpSpMkLst>
            <pc:docMk/>
            <pc:sldMk cId="3908172946" sldId="276"/>
            <ac:grpSpMk id="31" creationId="{01B6A848-8374-4C51-8C05-816DCBF45A2D}"/>
          </ac:grpSpMkLst>
        </pc:grpChg>
        <pc:grpChg chg="del mod topLvl">
          <ac:chgData name="Zachary Tzavelis" userId="a169f786-926e-400c-b578-c28f0f01b55d" providerId="ADAL" clId="{B91A0ECB-3433-4B21-9483-F8EB1A0CEF16}" dt="2020-08-01T11:44:37.951" v="6724" actId="165"/>
          <ac:grpSpMkLst>
            <pc:docMk/>
            <pc:sldMk cId="3908172946" sldId="276"/>
            <ac:grpSpMk id="33" creationId="{8907D240-D4DB-4B3A-8A33-188575AFDA05}"/>
          </ac:grpSpMkLst>
        </pc:grpChg>
        <pc:grpChg chg="add del mod">
          <ac:chgData name="Zachary Tzavelis" userId="a169f786-926e-400c-b578-c28f0f01b55d" providerId="ADAL" clId="{B91A0ECB-3433-4B21-9483-F8EB1A0CEF16}" dt="2020-08-01T11:46:33.124" v="6742" actId="165"/>
          <ac:grpSpMkLst>
            <pc:docMk/>
            <pc:sldMk cId="3908172946" sldId="276"/>
            <ac:grpSpMk id="48" creationId="{DD5AEAF8-3115-4EFD-9AE7-05C765D6690A}"/>
          </ac:grpSpMkLst>
        </pc:grpChg>
        <pc:grpChg chg="add del mod">
          <ac:chgData name="Zachary Tzavelis" userId="a169f786-926e-400c-b578-c28f0f01b55d" providerId="ADAL" clId="{B91A0ECB-3433-4B21-9483-F8EB1A0CEF16}" dt="2020-08-01T11:46:27.822" v="6741" actId="165"/>
          <ac:grpSpMkLst>
            <pc:docMk/>
            <pc:sldMk cId="3908172946" sldId="276"/>
            <ac:grpSpMk id="49" creationId="{F5494D02-280A-4816-937E-42EA7E422EB1}"/>
          </ac:grpSpMkLst>
        </pc:grpChg>
        <pc:grpChg chg="add del mod">
          <ac:chgData name="Zachary Tzavelis" userId="a169f786-926e-400c-b578-c28f0f01b55d" providerId="ADAL" clId="{B91A0ECB-3433-4B21-9483-F8EB1A0CEF16}" dt="2020-08-01T11:46:27.822" v="6741" actId="165"/>
          <ac:grpSpMkLst>
            <pc:docMk/>
            <pc:sldMk cId="3908172946" sldId="276"/>
            <ac:grpSpMk id="50" creationId="{18172A30-D201-460B-BCF9-1CE77AFDA374}"/>
          </ac:grpSpMkLst>
        </pc:grpChg>
        <pc:grpChg chg="add del mod topLvl">
          <ac:chgData name="Zachary Tzavelis" userId="a169f786-926e-400c-b578-c28f0f01b55d" providerId="ADAL" clId="{B91A0ECB-3433-4B21-9483-F8EB1A0CEF16}" dt="2020-08-01T12:06:15.127" v="7149" actId="165"/>
          <ac:grpSpMkLst>
            <pc:docMk/>
            <pc:sldMk cId="3908172946" sldId="276"/>
            <ac:grpSpMk id="51" creationId="{402E1CB9-5D06-40B7-99FF-5129E7B4C889}"/>
          </ac:grpSpMkLst>
        </pc:grpChg>
        <pc:grpChg chg="add del mod">
          <ac:chgData name="Zachary Tzavelis" userId="a169f786-926e-400c-b578-c28f0f01b55d" providerId="ADAL" clId="{B91A0ECB-3433-4B21-9483-F8EB1A0CEF16}" dt="2020-08-01T12:05:56.165" v="7146" actId="165"/>
          <ac:grpSpMkLst>
            <pc:docMk/>
            <pc:sldMk cId="3908172946" sldId="276"/>
            <ac:grpSpMk id="52" creationId="{FACF2FBF-DFA9-4CE7-AD20-26A222708B3A}"/>
          </ac:grpSpMkLst>
        </pc:grpChg>
        <pc:grpChg chg="add mod">
          <ac:chgData name="Zachary Tzavelis" userId="a169f786-926e-400c-b578-c28f0f01b55d" providerId="ADAL" clId="{B91A0ECB-3433-4B21-9483-F8EB1A0CEF16}" dt="2020-08-01T12:13:01.812" v="7318" actId="1038"/>
          <ac:grpSpMkLst>
            <pc:docMk/>
            <pc:sldMk cId="3908172946" sldId="276"/>
            <ac:grpSpMk id="59" creationId="{B9D1F6DF-8EE7-4580-8A55-3A98A603C748}"/>
          </ac:grpSpMkLst>
        </pc:grpChg>
        <pc:grpChg chg="add mod">
          <ac:chgData name="Zachary Tzavelis" userId="a169f786-926e-400c-b578-c28f0f01b55d" providerId="ADAL" clId="{B91A0ECB-3433-4B21-9483-F8EB1A0CEF16}" dt="2020-08-01T12:12:09.359" v="7296" actId="1076"/>
          <ac:grpSpMkLst>
            <pc:docMk/>
            <pc:sldMk cId="3908172946" sldId="276"/>
            <ac:grpSpMk id="60" creationId="{33265519-84C1-4219-AA7E-F89C20C618A5}"/>
          </ac:grpSpMkLst>
        </pc:grpChg>
        <pc:grpChg chg="add mod">
          <ac:chgData name="Zachary Tzavelis" userId="a169f786-926e-400c-b578-c28f0f01b55d" providerId="ADAL" clId="{B91A0ECB-3433-4B21-9483-F8EB1A0CEF16}" dt="2020-08-01T12:13:21.292" v="7322" actId="1076"/>
          <ac:grpSpMkLst>
            <pc:docMk/>
            <pc:sldMk cId="3908172946" sldId="276"/>
            <ac:grpSpMk id="61" creationId="{11854E53-FE3B-4C75-A883-86CBF1AD2C0C}"/>
          </ac:grpSpMkLst>
        </pc:grpChg>
        <pc:grpChg chg="add mod">
          <ac:chgData name="Zachary Tzavelis" userId="a169f786-926e-400c-b578-c28f0f01b55d" providerId="ADAL" clId="{B91A0ECB-3433-4B21-9483-F8EB1A0CEF16}" dt="2020-08-01T12:13:17.263" v="7321" actId="1076"/>
          <ac:grpSpMkLst>
            <pc:docMk/>
            <pc:sldMk cId="3908172946" sldId="276"/>
            <ac:grpSpMk id="62" creationId="{36591AD0-71FB-4863-99A9-651D8EE3D899}"/>
          </ac:grpSpMkLst>
        </pc:grpChg>
        <pc:graphicFrameChg chg="add del modGraphic">
          <ac:chgData name="Zachary Tzavelis" userId="a169f786-926e-400c-b578-c28f0f01b55d" providerId="ADAL" clId="{B91A0ECB-3433-4B21-9483-F8EB1A0CEF16}" dt="2020-08-01T07:46:43.263" v="6292"/>
          <ac:graphicFrameMkLst>
            <pc:docMk/>
            <pc:sldMk cId="3908172946" sldId="276"/>
            <ac:graphicFrameMk id="8" creationId="{F2346A05-3306-4D5F-805D-F97218AB6BF8}"/>
          </ac:graphicFrameMkLst>
        </pc:graphicFrameChg>
        <pc:graphicFrameChg chg="add del mod modGraphic">
          <ac:chgData name="Zachary Tzavelis" userId="a169f786-926e-400c-b578-c28f0f01b55d" providerId="ADAL" clId="{B91A0ECB-3433-4B21-9483-F8EB1A0CEF16}" dt="2020-08-01T12:05:08.300" v="7126" actId="478"/>
          <ac:graphicFrameMkLst>
            <pc:docMk/>
            <pc:sldMk cId="3908172946" sldId="276"/>
            <ac:graphicFrameMk id="9" creationId="{C51A0167-23A6-443A-A5FF-0B9B9B925C40}"/>
          </ac:graphicFrameMkLst>
        </pc:graphicFrameChg>
        <pc:graphicFrameChg chg="add del mod modGraphic">
          <ac:chgData name="Zachary Tzavelis" userId="a169f786-926e-400c-b578-c28f0f01b55d" providerId="ADAL" clId="{B91A0ECB-3433-4B21-9483-F8EB1A0CEF16}" dt="2020-08-01T11:50:56.091" v="6818" actId="478"/>
          <ac:graphicFrameMkLst>
            <pc:docMk/>
            <pc:sldMk cId="3908172946" sldId="276"/>
            <ac:graphicFrameMk id="10" creationId="{EE3F0BAA-2C1F-4DFD-8AA1-58917B8EDFEA}"/>
          </ac:graphicFrameMkLst>
        </pc:graphicFrameChg>
        <pc:picChg chg="mod topLvl">
          <ac:chgData name="Zachary Tzavelis" userId="a169f786-926e-400c-b578-c28f0f01b55d" providerId="ADAL" clId="{B91A0ECB-3433-4B21-9483-F8EB1A0CEF16}" dt="2020-08-01T12:11:02.642" v="7253" actId="164"/>
          <ac:picMkLst>
            <pc:docMk/>
            <pc:sldMk cId="3908172946" sldId="276"/>
            <ac:picMk id="32" creationId="{D270BBEF-4C9B-4078-855A-FE01986D7DF8}"/>
          </ac:picMkLst>
        </pc:picChg>
        <pc:picChg chg="mod topLvl">
          <ac:chgData name="Zachary Tzavelis" userId="a169f786-926e-400c-b578-c28f0f01b55d" providerId="ADAL" clId="{B91A0ECB-3433-4B21-9483-F8EB1A0CEF16}" dt="2020-08-01T12:11:58.494" v="7295" actId="164"/>
          <ac:picMkLst>
            <pc:docMk/>
            <pc:sldMk cId="3908172946" sldId="276"/>
            <ac:picMk id="36" creationId="{A879DAD3-CED5-41A4-930B-607AB9BD925E}"/>
          </ac:picMkLst>
        </pc:picChg>
        <pc:picChg chg="mod topLvl">
          <ac:chgData name="Zachary Tzavelis" userId="a169f786-926e-400c-b578-c28f0f01b55d" providerId="ADAL" clId="{B91A0ECB-3433-4B21-9483-F8EB1A0CEF16}" dt="2020-08-01T12:12:15.677" v="7297" actId="164"/>
          <ac:picMkLst>
            <pc:docMk/>
            <pc:sldMk cId="3908172946" sldId="276"/>
            <ac:picMk id="37" creationId="{2F5C5625-1FA9-45B6-97DE-B0C711EF0AC0}"/>
          </ac:picMkLst>
        </pc:picChg>
        <pc:picChg chg="mod topLvl">
          <ac:chgData name="Zachary Tzavelis" userId="a169f786-926e-400c-b578-c28f0f01b55d" providerId="ADAL" clId="{B91A0ECB-3433-4B21-9483-F8EB1A0CEF16}" dt="2020-08-01T12:12:46.327" v="7302" actId="164"/>
          <ac:picMkLst>
            <pc:docMk/>
            <pc:sldMk cId="3908172946" sldId="276"/>
            <ac:picMk id="38" creationId="{B0DAFB51-A5B7-4336-81B5-1B3B02F6C6FE}"/>
          </ac:picMkLst>
        </pc:picChg>
        <pc:picChg chg="add del mod">
          <ac:chgData name="Zachary Tzavelis" userId="a169f786-926e-400c-b578-c28f0f01b55d" providerId="ADAL" clId="{B91A0ECB-3433-4B21-9483-F8EB1A0CEF16}" dt="2020-08-01T07:41:19.879" v="6287" actId="478"/>
          <ac:picMkLst>
            <pc:docMk/>
            <pc:sldMk cId="3908172946" sldId="276"/>
            <ac:picMk id="39" creationId="{4A0E70B9-B1A5-4335-9131-31ABB5537DC3}"/>
          </ac:picMkLst>
        </pc:picChg>
        <pc:picChg chg="add del mod">
          <ac:chgData name="Zachary Tzavelis" userId="a169f786-926e-400c-b578-c28f0f01b55d" providerId="ADAL" clId="{B91A0ECB-3433-4B21-9483-F8EB1A0CEF16}" dt="2020-08-01T11:22:55.694" v="6316" actId="478"/>
          <ac:picMkLst>
            <pc:docMk/>
            <pc:sldMk cId="3908172946" sldId="276"/>
            <ac:picMk id="40" creationId="{5FD528ED-DBBB-4E2D-8C86-05640112A0F8}"/>
          </ac:picMkLst>
        </pc:picChg>
        <pc:picChg chg="add del mod">
          <ac:chgData name="Zachary Tzavelis" userId="a169f786-926e-400c-b578-c28f0f01b55d" providerId="ADAL" clId="{B91A0ECB-3433-4B21-9483-F8EB1A0CEF16}" dt="2020-08-01T11:22:57.224" v="6317" actId="478"/>
          <ac:picMkLst>
            <pc:docMk/>
            <pc:sldMk cId="3908172946" sldId="276"/>
            <ac:picMk id="41" creationId="{26129F23-F82A-4883-85A7-109EE1AD0294}"/>
          </ac:picMkLst>
        </pc:picChg>
        <pc:picChg chg="add del mod">
          <ac:chgData name="Zachary Tzavelis" userId="a169f786-926e-400c-b578-c28f0f01b55d" providerId="ADAL" clId="{B91A0ECB-3433-4B21-9483-F8EB1A0CEF16}" dt="2020-08-01T11:22:58.684" v="6318" actId="478"/>
          <ac:picMkLst>
            <pc:docMk/>
            <pc:sldMk cId="3908172946" sldId="276"/>
            <ac:picMk id="42" creationId="{CA5ED867-D245-41E8-A15C-595EC8CD2D35}"/>
          </ac:picMkLst>
        </pc:picChg>
        <pc:picChg chg="add mod">
          <ac:chgData name="Zachary Tzavelis" userId="a169f786-926e-400c-b578-c28f0f01b55d" providerId="ADAL" clId="{B91A0ECB-3433-4B21-9483-F8EB1A0CEF16}" dt="2020-08-01T07:39:39.537" v="6257" actId="1076"/>
          <ac:picMkLst>
            <pc:docMk/>
            <pc:sldMk cId="3908172946" sldId="276"/>
            <ac:picMk id="43" creationId="{69E76003-3CD9-40EA-A94B-D0321FFB857A}"/>
          </ac:picMkLst>
        </pc:picChg>
        <pc:picChg chg="add del mod topLvl">
          <ac:chgData name="Zachary Tzavelis" userId="a169f786-926e-400c-b578-c28f0f01b55d" providerId="ADAL" clId="{B91A0ECB-3433-4B21-9483-F8EB1A0CEF16}" dt="2020-08-01T11:24:29.255" v="6336" actId="478"/>
          <ac:picMkLst>
            <pc:docMk/>
            <pc:sldMk cId="3908172946" sldId="276"/>
            <ac:picMk id="44" creationId="{15907571-85E2-48C9-AC6A-3B4AF087BBA7}"/>
          </ac:picMkLst>
        </pc:picChg>
        <pc:picChg chg="add mod modCrop">
          <ac:chgData name="Zachary Tzavelis" userId="a169f786-926e-400c-b578-c28f0f01b55d" providerId="ADAL" clId="{B91A0ECB-3433-4B21-9483-F8EB1A0CEF16}" dt="2020-08-01T12:14:37.944" v="7330" actId="1076"/>
          <ac:picMkLst>
            <pc:docMk/>
            <pc:sldMk cId="3908172946" sldId="276"/>
            <ac:picMk id="63" creationId="{7E1D1DCC-F7B7-4691-9D57-B7C85D4C0845}"/>
          </ac:picMkLst>
        </pc:picChg>
      </pc:sldChg>
      <pc:sldChg chg="addSp delSp modSp add mod ord modTransition delAnim modAnim">
        <pc:chgData name="Zachary Tzavelis" userId="a169f786-926e-400c-b578-c28f0f01b55d" providerId="ADAL" clId="{B91A0ECB-3433-4B21-9483-F8EB1A0CEF16}" dt="2020-09-13T10:00:25.518" v="51815"/>
        <pc:sldMkLst>
          <pc:docMk/>
          <pc:sldMk cId="2692508594" sldId="277"/>
        </pc:sldMkLst>
        <pc:spChg chg="del mod">
          <ac:chgData name="Zachary Tzavelis" userId="a169f786-926e-400c-b578-c28f0f01b55d" providerId="ADAL" clId="{B91A0ECB-3433-4B21-9483-F8EB1A0CEF16}" dt="2020-09-10T09:51:54.466" v="45226" actId="478"/>
          <ac:spMkLst>
            <pc:docMk/>
            <pc:sldMk cId="2692508594" sldId="277"/>
            <ac:spMk id="2" creationId="{293CAD62-D386-4A0A-900B-8C60FB72D676}"/>
          </ac:spMkLst>
        </pc:spChg>
        <pc:spChg chg="add mod">
          <ac:chgData name="Zachary Tzavelis" userId="a169f786-926e-400c-b578-c28f0f01b55d" providerId="ADAL" clId="{B91A0ECB-3433-4B21-9483-F8EB1A0CEF16}" dt="2020-09-13T09:59:34.312" v="51809" actId="1076"/>
          <ac:spMkLst>
            <pc:docMk/>
            <pc:sldMk cId="2692508594" sldId="277"/>
            <ac:spMk id="2" creationId="{767012FF-6829-4934-BF0F-53F4E887F7AB}"/>
          </ac:spMkLst>
        </pc:spChg>
        <pc:spChg chg="mod">
          <ac:chgData name="Zachary Tzavelis" userId="a169f786-926e-400c-b578-c28f0f01b55d" providerId="ADAL" clId="{B91A0ECB-3433-4B21-9483-F8EB1A0CEF16}" dt="2020-09-04T18:38:30.823" v="25148"/>
          <ac:spMkLst>
            <pc:docMk/>
            <pc:sldMk cId="2692508594" sldId="277"/>
            <ac:spMk id="3" creationId="{087818E0-9ADE-46F4-96DD-758C2945392E}"/>
          </ac:spMkLst>
        </pc:spChg>
        <pc:spChg chg="mod">
          <ac:chgData name="Zachary Tzavelis" userId="a169f786-926e-400c-b578-c28f0f01b55d" providerId="ADAL" clId="{B91A0ECB-3433-4B21-9483-F8EB1A0CEF16}" dt="2020-09-04T18:38:30.823" v="25148"/>
          <ac:spMkLst>
            <pc:docMk/>
            <pc:sldMk cId="2692508594" sldId="277"/>
            <ac:spMk id="4" creationId="{F79E939F-F3E1-44BA-A638-581E9B0CCFF5}"/>
          </ac:spMkLst>
        </pc:spChg>
        <pc:spChg chg="add mod">
          <ac:chgData name="Zachary Tzavelis" userId="a169f786-926e-400c-b578-c28f0f01b55d" providerId="ADAL" clId="{B91A0ECB-3433-4B21-9483-F8EB1A0CEF16}" dt="2020-09-10T15:21:13.344" v="45607" actId="14100"/>
          <ac:spMkLst>
            <pc:docMk/>
            <pc:sldMk cId="2692508594" sldId="277"/>
            <ac:spMk id="8" creationId="{88364F4F-B546-41FD-BE49-56F896ED02B0}"/>
          </ac:spMkLst>
        </pc:spChg>
        <pc:spChg chg="add del mod">
          <ac:chgData name="Zachary Tzavelis" userId="a169f786-926e-400c-b578-c28f0f01b55d" providerId="ADAL" clId="{B91A0ECB-3433-4B21-9483-F8EB1A0CEF16}" dt="2020-09-06T10:11:35.741" v="26537" actId="113"/>
          <ac:spMkLst>
            <pc:docMk/>
            <pc:sldMk cId="2692508594" sldId="277"/>
            <ac:spMk id="11" creationId="{1B716A87-D99A-4D4D-88EC-D0AF30344769}"/>
          </ac:spMkLst>
        </pc:spChg>
        <pc:spChg chg="mod">
          <ac:chgData name="Zachary Tzavelis" userId="a169f786-926e-400c-b578-c28f0f01b55d" providerId="ADAL" clId="{B91A0ECB-3433-4B21-9483-F8EB1A0CEF16}" dt="2020-09-06T10:11:10.060" v="26524" actId="1035"/>
          <ac:spMkLst>
            <pc:docMk/>
            <pc:sldMk cId="2692508594" sldId="277"/>
            <ac:spMk id="12" creationId="{D355486B-3D0A-487D-AAC2-C6CA87F7D47B}"/>
          </ac:spMkLst>
        </pc:spChg>
        <pc:spChg chg="mod">
          <ac:chgData name="Zachary Tzavelis" userId="a169f786-926e-400c-b578-c28f0f01b55d" providerId="ADAL" clId="{B91A0ECB-3433-4B21-9483-F8EB1A0CEF16}" dt="2020-09-10T12:45:39.142" v="45436" actId="113"/>
          <ac:spMkLst>
            <pc:docMk/>
            <pc:sldMk cId="2692508594" sldId="277"/>
            <ac:spMk id="15" creationId="{65746FD5-3837-455A-97EE-8D0C142B8235}"/>
          </ac:spMkLst>
        </pc:spChg>
        <pc:spChg chg="add mod ord">
          <ac:chgData name="Zachary Tzavelis" userId="a169f786-926e-400c-b578-c28f0f01b55d" providerId="ADAL" clId="{B91A0ECB-3433-4B21-9483-F8EB1A0CEF16}" dt="2020-09-10T15:30:40.027" v="45653" actId="1036"/>
          <ac:spMkLst>
            <pc:docMk/>
            <pc:sldMk cId="2692508594" sldId="277"/>
            <ac:spMk id="18" creationId="{25B7940E-0373-4290-8D07-783C727A3559}"/>
          </ac:spMkLst>
        </pc:spChg>
        <pc:spChg chg="add mod">
          <ac:chgData name="Zachary Tzavelis" userId="a169f786-926e-400c-b578-c28f0f01b55d" providerId="ADAL" clId="{B91A0ECB-3433-4B21-9483-F8EB1A0CEF16}" dt="2020-09-11T18:25:21.100" v="48695" actId="1076"/>
          <ac:spMkLst>
            <pc:docMk/>
            <pc:sldMk cId="2692508594" sldId="277"/>
            <ac:spMk id="27" creationId="{D483A14E-F936-43FB-87C3-970887BEDEFE}"/>
          </ac:spMkLst>
        </pc:spChg>
        <pc:spChg chg="mod">
          <ac:chgData name="Zachary Tzavelis" userId="a169f786-926e-400c-b578-c28f0f01b55d" providerId="ADAL" clId="{B91A0ECB-3433-4B21-9483-F8EB1A0CEF16}" dt="2020-09-10T15:22:51.181" v="45641" actId="1076"/>
          <ac:spMkLst>
            <pc:docMk/>
            <pc:sldMk cId="2692508594" sldId="277"/>
            <ac:spMk id="30" creationId="{B4F412AC-9F2C-4C69-A41A-1C1123740B2C}"/>
          </ac:spMkLst>
        </pc:spChg>
        <pc:spChg chg="mod">
          <ac:chgData name="Zachary Tzavelis" userId="a169f786-926e-400c-b578-c28f0f01b55d" providerId="ADAL" clId="{B91A0ECB-3433-4B21-9483-F8EB1A0CEF16}" dt="2020-09-10T15:21:33.321" v="45631" actId="1076"/>
          <ac:spMkLst>
            <pc:docMk/>
            <pc:sldMk cId="2692508594" sldId="277"/>
            <ac:spMk id="31" creationId="{AC87C738-D392-40DE-83C8-1267E00F2A17}"/>
          </ac:spMkLst>
        </pc:spChg>
        <pc:spChg chg="del topLvl">
          <ac:chgData name="Zachary Tzavelis" userId="a169f786-926e-400c-b578-c28f0f01b55d" providerId="ADAL" clId="{B91A0ECB-3433-4B21-9483-F8EB1A0CEF16}" dt="2020-09-10T15:22:37.047" v="45639" actId="478"/>
          <ac:spMkLst>
            <pc:docMk/>
            <pc:sldMk cId="2692508594" sldId="277"/>
            <ac:spMk id="34" creationId="{103F46D5-576C-4335-9361-A8DCAE433C61}"/>
          </ac:spMkLst>
        </pc:spChg>
        <pc:spChg chg="del mod topLvl">
          <ac:chgData name="Zachary Tzavelis" userId="a169f786-926e-400c-b578-c28f0f01b55d" providerId="ADAL" clId="{B91A0ECB-3433-4B21-9483-F8EB1A0CEF16}" dt="2020-09-10T15:22:32.223" v="45638" actId="478"/>
          <ac:spMkLst>
            <pc:docMk/>
            <pc:sldMk cId="2692508594" sldId="277"/>
            <ac:spMk id="35" creationId="{43EB19CB-543C-4A1C-80D0-2345E7A0BD46}"/>
          </ac:spMkLst>
        </pc:spChg>
        <pc:spChg chg="mod">
          <ac:chgData name="Zachary Tzavelis" userId="a169f786-926e-400c-b578-c28f0f01b55d" providerId="ADAL" clId="{B91A0ECB-3433-4B21-9483-F8EB1A0CEF16}" dt="2020-09-06T10:11:06.907" v="26521" actId="1035"/>
          <ac:spMkLst>
            <pc:docMk/>
            <pc:sldMk cId="2692508594" sldId="277"/>
            <ac:spMk id="45" creationId="{B4C0C6D9-E561-470F-BAD2-FFEFB04C6453}"/>
          </ac:spMkLst>
        </pc:spChg>
        <pc:spChg chg="mod">
          <ac:chgData name="Zachary Tzavelis" userId="a169f786-926e-400c-b578-c28f0f01b55d" providerId="ADAL" clId="{B91A0ECB-3433-4B21-9483-F8EB1A0CEF16}" dt="2020-09-06T10:11:03.517" v="26518" actId="1035"/>
          <ac:spMkLst>
            <pc:docMk/>
            <pc:sldMk cId="2692508594" sldId="277"/>
            <ac:spMk id="46" creationId="{9672D91E-25CD-4BC8-8981-AC3213BA3570}"/>
          </ac:spMkLst>
        </pc:spChg>
        <pc:spChg chg="mod">
          <ac:chgData name="Zachary Tzavelis" userId="a169f786-926e-400c-b578-c28f0f01b55d" providerId="ADAL" clId="{B91A0ECB-3433-4B21-9483-F8EB1A0CEF16}" dt="2020-09-06T10:11:44.366" v="26543" actId="1035"/>
          <ac:spMkLst>
            <pc:docMk/>
            <pc:sldMk cId="2692508594" sldId="277"/>
            <ac:spMk id="47" creationId="{F26EB92C-102A-4620-96E8-86C14D9EA44A}"/>
          </ac:spMkLst>
        </pc:spChg>
        <pc:spChg chg="add del mod">
          <ac:chgData name="Zachary Tzavelis" userId="a169f786-926e-400c-b578-c28f0f01b55d" providerId="ADAL" clId="{B91A0ECB-3433-4B21-9483-F8EB1A0CEF16}" dt="2020-09-05T13:57:19.459" v="25847" actId="478"/>
          <ac:spMkLst>
            <pc:docMk/>
            <pc:sldMk cId="2692508594" sldId="277"/>
            <ac:spMk id="48" creationId="{5DF2B28A-A325-4CA3-884F-F765312D04C2}"/>
          </ac:spMkLst>
        </pc:spChg>
        <pc:spChg chg="add del mod">
          <ac:chgData name="Zachary Tzavelis" userId="a169f786-926e-400c-b578-c28f0f01b55d" providerId="ADAL" clId="{B91A0ECB-3433-4B21-9483-F8EB1A0CEF16}" dt="2020-09-06T10:52:45.549" v="27210" actId="478"/>
          <ac:spMkLst>
            <pc:docMk/>
            <pc:sldMk cId="2692508594" sldId="277"/>
            <ac:spMk id="49" creationId="{42F5B26E-0288-4A1D-A86E-016A52F8C40B}"/>
          </ac:spMkLst>
        </pc:spChg>
        <pc:spChg chg="mod">
          <ac:chgData name="Zachary Tzavelis" userId="a169f786-926e-400c-b578-c28f0f01b55d" providerId="ADAL" clId="{B91A0ECB-3433-4B21-9483-F8EB1A0CEF16}" dt="2020-08-01T13:42:49.214" v="7493" actId="20577"/>
          <ac:spMkLst>
            <pc:docMk/>
            <pc:sldMk cId="2692508594" sldId="277"/>
            <ac:spMk id="53" creationId="{4C4189FF-3FB3-4CED-8D74-639EAB8F6DEF}"/>
          </ac:spMkLst>
        </pc:spChg>
        <pc:spChg chg="mod">
          <ac:chgData name="Zachary Tzavelis" userId="a169f786-926e-400c-b578-c28f0f01b55d" providerId="ADAL" clId="{B91A0ECB-3433-4B21-9483-F8EB1A0CEF16}" dt="2020-09-06T10:10:58.491" v="26512" actId="571"/>
          <ac:spMkLst>
            <pc:docMk/>
            <pc:sldMk cId="2692508594" sldId="277"/>
            <ac:spMk id="54" creationId="{4E5E11C4-8888-43C1-8893-1B5F4B5E4619}"/>
          </ac:spMkLst>
        </pc:spChg>
        <pc:spChg chg="mod">
          <ac:chgData name="Zachary Tzavelis" userId="a169f786-926e-400c-b578-c28f0f01b55d" providerId="ADAL" clId="{B91A0ECB-3433-4B21-9483-F8EB1A0CEF16}" dt="2020-09-04T19:17:29.224" v="25755" actId="1076"/>
          <ac:spMkLst>
            <pc:docMk/>
            <pc:sldMk cId="2692508594" sldId="277"/>
            <ac:spMk id="55" creationId="{5CFDB319-C51F-4839-9BC2-F21E1AF92C22}"/>
          </ac:spMkLst>
        </pc:spChg>
        <pc:spChg chg="add del mod">
          <ac:chgData name="Zachary Tzavelis" userId="a169f786-926e-400c-b578-c28f0f01b55d" providerId="ADAL" clId="{B91A0ECB-3433-4B21-9483-F8EB1A0CEF16}" dt="2020-09-06T10:11:29.821" v="26534" actId="478"/>
          <ac:spMkLst>
            <pc:docMk/>
            <pc:sldMk cId="2692508594" sldId="277"/>
            <ac:spMk id="56" creationId="{3625BAAB-1B94-48A2-AFD1-E6CEE1C85546}"/>
          </ac:spMkLst>
        </pc:spChg>
        <pc:spChg chg="add del mod">
          <ac:chgData name="Zachary Tzavelis" userId="a169f786-926e-400c-b578-c28f0f01b55d" providerId="ADAL" clId="{B91A0ECB-3433-4B21-9483-F8EB1A0CEF16}" dt="2020-09-06T10:11:24.604" v="26532" actId="478"/>
          <ac:spMkLst>
            <pc:docMk/>
            <pc:sldMk cId="2692508594" sldId="277"/>
            <ac:spMk id="57" creationId="{98C67F7F-9DB4-4EF0-9B72-9DA1BF310F06}"/>
          </ac:spMkLst>
        </pc:spChg>
        <pc:grpChg chg="add mod">
          <ac:chgData name="Zachary Tzavelis" userId="a169f786-926e-400c-b578-c28f0f01b55d" providerId="ADAL" clId="{B91A0ECB-3433-4B21-9483-F8EB1A0CEF16}" dt="2020-09-10T19:00:18.127" v="46641" actId="1076"/>
          <ac:grpSpMkLst>
            <pc:docMk/>
            <pc:sldMk cId="2692508594" sldId="277"/>
            <ac:grpSpMk id="7" creationId="{EFEE49F1-87BF-4EEC-83BC-82539C9A2972}"/>
          </ac:grpSpMkLst>
        </pc:grpChg>
        <pc:grpChg chg="add mod">
          <ac:chgData name="Zachary Tzavelis" userId="a169f786-926e-400c-b578-c28f0f01b55d" providerId="ADAL" clId="{B91A0ECB-3433-4B21-9483-F8EB1A0CEF16}" dt="2020-09-11T18:25:15.716" v="48694" actId="1038"/>
          <ac:grpSpMkLst>
            <pc:docMk/>
            <pc:sldMk cId="2692508594" sldId="277"/>
            <ac:grpSpMk id="10" creationId="{B10F513A-445A-4654-AE57-752EE261791B}"/>
          </ac:grpSpMkLst>
        </pc:grpChg>
        <pc:grpChg chg="add mod">
          <ac:chgData name="Zachary Tzavelis" userId="a169f786-926e-400c-b578-c28f0f01b55d" providerId="ADAL" clId="{B91A0ECB-3433-4B21-9483-F8EB1A0CEF16}" dt="2020-09-13T09:59:08.550" v="51807" actId="164"/>
          <ac:grpSpMkLst>
            <pc:docMk/>
            <pc:sldMk cId="2692508594" sldId="277"/>
            <ac:grpSpMk id="13" creationId="{358DDE58-B763-46C7-AFB3-645C0903B6A2}"/>
          </ac:grpSpMkLst>
        </pc:grpChg>
        <pc:grpChg chg="add mod">
          <ac:chgData name="Zachary Tzavelis" userId="a169f786-926e-400c-b578-c28f0f01b55d" providerId="ADAL" clId="{B91A0ECB-3433-4B21-9483-F8EB1A0CEF16}" dt="2020-09-10T15:22:41.440" v="45640" actId="1076"/>
          <ac:grpSpMkLst>
            <pc:docMk/>
            <pc:sldMk cId="2692508594" sldId="277"/>
            <ac:grpSpMk id="29" creationId="{8B5DF43B-EC80-41D7-A670-B9B6FC158058}"/>
          </ac:grpSpMkLst>
        </pc:grpChg>
        <pc:grpChg chg="add del mod">
          <ac:chgData name="Zachary Tzavelis" userId="a169f786-926e-400c-b578-c28f0f01b55d" providerId="ADAL" clId="{B91A0ECB-3433-4B21-9483-F8EB1A0CEF16}" dt="2020-09-10T15:22:32.223" v="45638" actId="478"/>
          <ac:grpSpMkLst>
            <pc:docMk/>
            <pc:sldMk cId="2692508594" sldId="277"/>
            <ac:grpSpMk id="33" creationId="{4E8B7B43-8D50-4719-A890-72E5F1AAFA29}"/>
          </ac:grpSpMkLst>
        </pc:grpChg>
        <pc:grpChg chg="add del mod">
          <ac:chgData name="Zachary Tzavelis" userId="a169f786-926e-400c-b578-c28f0f01b55d" providerId="ADAL" clId="{B91A0ECB-3433-4B21-9483-F8EB1A0CEF16}" dt="2020-08-01T13:40:11.263" v="7473" actId="478"/>
          <ac:grpSpMkLst>
            <pc:docMk/>
            <pc:sldMk cId="2692508594" sldId="277"/>
            <ac:grpSpMk id="39" creationId="{D2E0E19B-D8F2-48D7-A6B4-0219AB06D3E2}"/>
          </ac:grpSpMkLst>
        </pc:grpChg>
        <pc:grpChg chg="mod">
          <ac:chgData name="Zachary Tzavelis" userId="a169f786-926e-400c-b578-c28f0f01b55d" providerId="ADAL" clId="{B91A0ECB-3433-4B21-9483-F8EB1A0CEF16}" dt="2020-09-06T10:10:58.491" v="26512" actId="571"/>
          <ac:grpSpMkLst>
            <pc:docMk/>
            <pc:sldMk cId="2692508594" sldId="277"/>
            <ac:grpSpMk id="51" creationId="{402E1CB9-5D06-40B7-99FF-5129E7B4C889}"/>
          </ac:grpSpMkLst>
        </pc:grpChg>
        <pc:grpChg chg="mod">
          <ac:chgData name="Zachary Tzavelis" userId="a169f786-926e-400c-b578-c28f0f01b55d" providerId="ADAL" clId="{B91A0ECB-3433-4B21-9483-F8EB1A0CEF16}" dt="2020-09-06T10:10:58.491" v="26512" actId="571"/>
          <ac:grpSpMkLst>
            <pc:docMk/>
            <pc:sldMk cId="2692508594" sldId="277"/>
            <ac:grpSpMk id="52" creationId="{FACF2FBF-DFA9-4CE7-AD20-26A222708B3A}"/>
          </ac:grpSpMkLst>
        </pc:grpChg>
        <pc:graphicFrameChg chg="mod modGraphic">
          <ac:chgData name="Zachary Tzavelis" userId="a169f786-926e-400c-b578-c28f0f01b55d" providerId="ADAL" clId="{B91A0ECB-3433-4B21-9483-F8EB1A0CEF16}" dt="2020-09-10T15:22:25.194" v="45637"/>
          <ac:graphicFrameMkLst>
            <pc:docMk/>
            <pc:sldMk cId="2692508594" sldId="277"/>
            <ac:graphicFrameMk id="9" creationId="{C51A0167-23A6-443A-A5FF-0B9B9B925C40}"/>
          </ac:graphicFrameMkLst>
        </pc:graphicFrameChg>
        <pc:graphicFrameChg chg="add del mod modGraphic">
          <ac:chgData name="Zachary Tzavelis" userId="a169f786-926e-400c-b578-c28f0f01b55d" providerId="ADAL" clId="{B91A0ECB-3433-4B21-9483-F8EB1A0CEF16}" dt="2020-08-01T13:45:38.302" v="7526" actId="478"/>
          <ac:graphicFrameMkLst>
            <pc:docMk/>
            <pc:sldMk cId="2692508594" sldId="277"/>
            <ac:graphicFrameMk id="11" creationId="{E70D5F23-3045-4497-8D27-D96CA1799C03}"/>
          </ac:graphicFrameMkLst>
        </pc:graphicFrameChg>
        <pc:graphicFrameChg chg="add mod ord modGraphic">
          <ac:chgData name="Zachary Tzavelis" userId="a169f786-926e-400c-b578-c28f0f01b55d" providerId="ADAL" clId="{B91A0ECB-3433-4B21-9483-F8EB1A0CEF16}" dt="2020-09-10T15:30:36.501" v="45651" actId="1076"/>
          <ac:graphicFrameMkLst>
            <pc:docMk/>
            <pc:sldMk cId="2692508594" sldId="277"/>
            <ac:graphicFrameMk id="17" creationId="{3DA58D92-0ED9-4138-9BB1-B9860E3A6C84}"/>
          </ac:graphicFrameMkLst>
        </pc:graphicFrameChg>
        <pc:picChg chg="add mod modCrop">
          <ac:chgData name="Zachary Tzavelis" userId="a169f786-926e-400c-b578-c28f0f01b55d" providerId="ADAL" clId="{B91A0ECB-3433-4B21-9483-F8EB1A0CEF16}" dt="2020-09-06T10:11:16.435" v="26530" actId="1036"/>
          <ac:picMkLst>
            <pc:docMk/>
            <pc:sldMk cId="2692508594" sldId="277"/>
            <ac:picMk id="14" creationId="{29F92B9B-08C0-4F9D-96E1-CAFD130DAABC}"/>
          </ac:picMkLst>
        </pc:picChg>
        <pc:picChg chg="add mod ord modCrop">
          <ac:chgData name="Zachary Tzavelis" userId="a169f786-926e-400c-b578-c28f0f01b55d" providerId="ADAL" clId="{B91A0ECB-3433-4B21-9483-F8EB1A0CEF16}" dt="2020-09-13T09:59:34.312" v="51809" actId="1076"/>
          <ac:picMkLst>
            <pc:docMk/>
            <pc:sldMk cId="2692508594" sldId="277"/>
            <ac:picMk id="25" creationId="{4F00DC10-D23C-4A19-99EA-C56848D003CD}"/>
          </ac:picMkLst>
        </pc:picChg>
        <pc:picChg chg="mod">
          <ac:chgData name="Zachary Tzavelis" userId="a169f786-926e-400c-b578-c28f0f01b55d" providerId="ADAL" clId="{B91A0ECB-3433-4B21-9483-F8EB1A0CEF16}" dt="2020-09-06T10:10:58.491" v="26512" actId="571"/>
          <ac:picMkLst>
            <pc:docMk/>
            <pc:sldMk cId="2692508594" sldId="277"/>
            <ac:picMk id="32" creationId="{D270BBEF-4C9B-4078-855A-FE01986D7DF8}"/>
          </ac:picMkLst>
        </pc:picChg>
        <pc:picChg chg="mod">
          <ac:chgData name="Zachary Tzavelis" userId="a169f786-926e-400c-b578-c28f0f01b55d" providerId="ADAL" clId="{B91A0ECB-3433-4B21-9483-F8EB1A0CEF16}" dt="2020-09-06T10:11:03.517" v="26518" actId="1035"/>
          <ac:picMkLst>
            <pc:docMk/>
            <pc:sldMk cId="2692508594" sldId="277"/>
            <ac:picMk id="36" creationId="{A879DAD3-CED5-41A4-930B-607AB9BD925E}"/>
          </ac:picMkLst>
        </pc:picChg>
        <pc:picChg chg="mod">
          <ac:chgData name="Zachary Tzavelis" userId="a169f786-926e-400c-b578-c28f0f01b55d" providerId="ADAL" clId="{B91A0ECB-3433-4B21-9483-F8EB1A0CEF16}" dt="2020-09-06T10:11:06.907" v="26521" actId="1035"/>
          <ac:picMkLst>
            <pc:docMk/>
            <pc:sldMk cId="2692508594" sldId="277"/>
            <ac:picMk id="37" creationId="{2F5C5625-1FA9-45B6-97DE-B0C711EF0AC0}"/>
          </ac:picMkLst>
        </pc:picChg>
        <pc:picChg chg="mod">
          <ac:chgData name="Zachary Tzavelis" userId="a169f786-926e-400c-b578-c28f0f01b55d" providerId="ADAL" clId="{B91A0ECB-3433-4B21-9483-F8EB1A0CEF16}" dt="2020-09-06T10:11:10.060" v="26524" actId="1035"/>
          <ac:picMkLst>
            <pc:docMk/>
            <pc:sldMk cId="2692508594" sldId="277"/>
            <ac:picMk id="38" creationId="{B0DAFB51-A5B7-4336-81B5-1B3B02F6C6FE}"/>
          </ac:picMkLst>
        </pc:picChg>
        <pc:picChg chg="del">
          <ac:chgData name="Zachary Tzavelis" userId="a169f786-926e-400c-b578-c28f0f01b55d" providerId="ADAL" clId="{B91A0ECB-3433-4B21-9483-F8EB1A0CEF16}" dt="2020-09-02T07:02:17.931" v="18392" actId="478"/>
          <ac:picMkLst>
            <pc:docMk/>
            <pc:sldMk cId="2692508594" sldId="277"/>
            <ac:picMk id="43" creationId="{69E76003-3CD9-40EA-A94B-D0321FFB857A}"/>
          </ac:picMkLst>
        </pc:picChg>
        <pc:picChg chg="add mod">
          <ac:chgData name="Zachary Tzavelis" userId="a169f786-926e-400c-b578-c28f0f01b55d" providerId="ADAL" clId="{B91A0ECB-3433-4B21-9483-F8EB1A0CEF16}" dt="2020-09-06T10:10:58.491" v="26512" actId="571"/>
          <ac:picMkLst>
            <pc:docMk/>
            <pc:sldMk cId="2692508594" sldId="277"/>
            <ac:picMk id="50" creationId="{1E5709B3-3F41-47F5-AD17-F0BC7607A59A}"/>
          </ac:picMkLst>
        </pc:picChg>
        <pc:picChg chg="add mod">
          <ac:chgData name="Zachary Tzavelis" userId="a169f786-926e-400c-b578-c28f0f01b55d" providerId="ADAL" clId="{B91A0ECB-3433-4B21-9483-F8EB1A0CEF16}" dt="2020-09-06T10:11:00.090" v="26515" actId="1035"/>
          <ac:picMkLst>
            <pc:docMk/>
            <pc:sldMk cId="2692508594" sldId="277"/>
            <ac:picMk id="58" creationId="{BDC39875-F8C2-4C00-A53B-6341732FAE8F}"/>
          </ac:picMkLst>
        </pc:picChg>
        <pc:cxnChg chg="add del mod">
          <ac:chgData name="Zachary Tzavelis" userId="a169f786-926e-400c-b578-c28f0f01b55d" providerId="ADAL" clId="{B91A0ECB-3433-4B21-9483-F8EB1A0CEF16}" dt="2020-08-01T13:50:46.986" v="7558" actId="478"/>
          <ac:cxnSpMkLst>
            <pc:docMk/>
            <pc:sldMk cId="2692508594" sldId="277"/>
            <ac:cxnSpMk id="14" creationId="{A0569FDF-9AF6-4753-9F63-C90F695B6F7D}"/>
          </ac:cxnSpMkLst>
        </pc:cxnChg>
        <pc:cxnChg chg="add mod">
          <ac:chgData name="Zachary Tzavelis" userId="a169f786-926e-400c-b578-c28f0f01b55d" providerId="ADAL" clId="{B91A0ECB-3433-4B21-9483-F8EB1A0CEF16}" dt="2020-09-10T15:30:15.395" v="45646" actId="14100"/>
          <ac:cxnSpMkLst>
            <pc:docMk/>
            <pc:sldMk cId="2692508594" sldId="277"/>
            <ac:cxnSpMk id="44" creationId="{68B515BC-63C9-4740-91E7-EE63D1AE021D}"/>
          </ac:cxnSpMkLst>
        </pc:cxnChg>
      </pc:sldChg>
      <pc:sldChg chg="addSp delSp modSp add mod ord modTransition delAnim modAnim modNotesTx">
        <pc:chgData name="Zachary Tzavelis" userId="a169f786-926e-400c-b578-c28f0f01b55d" providerId="ADAL" clId="{B91A0ECB-3433-4B21-9483-F8EB1A0CEF16}" dt="2020-09-10T20:11:25.281" v="46881" actId="20577"/>
        <pc:sldMkLst>
          <pc:docMk/>
          <pc:sldMk cId="1539493013" sldId="278"/>
        </pc:sldMkLst>
        <pc:spChg chg="mod">
          <ac:chgData name="Zachary Tzavelis" userId="a169f786-926e-400c-b578-c28f0f01b55d" providerId="ADAL" clId="{B91A0ECB-3433-4B21-9483-F8EB1A0CEF16}" dt="2020-09-04T14:56:40.023" v="18572" actId="20577"/>
          <ac:spMkLst>
            <pc:docMk/>
            <pc:sldMk cId="1539493013" sldId="278"/>
            <ac:spMk id="2" creationId="{0D238319-91A7-4073-8756-F2D156FDF879}"/>
          </ac:spMkLst>
        </pc:spChg>
        <pc:spChg chg="add del mod">
          <ac:chgData name="Zachary Tzavelis" userId="a169f786-926e-400c-b578-c28f0f01b55d" providerId="ADAL" clId="{B91A0ECB-3433-4B21-9483-F8EB1A0CEF16}" dt="2020-09-04T14:56:30.642" v="18564" actId="478"/>
          <ac:spMkLst>
            <pc:docMk/>
            <pc:sldMk cId="1539493013" sldId="278"/>
            <ac:spMk id="3" creationId="{E1DAEC2B-EAAA-4588-A8B1-AC2F625B41C2}"/>
          </ac:spMkLst>
        </pc:spChg>
        <pc:spChg chg="add mod">
          <ac:chgData name="Zachary Tzavelis" userId="a169f786-926e-400c-b578-c28f0f01b55d" providerId="ADAL" clId="{B91A0ECB-3433-4B21-9483-F8EB1A0CEF16}" dt="2020-09-10T20:11:25.281" v="46881" actId="20577"/>
          <ac:spMkLst>
            <pc:docMk/>
            <pc:sldMk cId="1539493013" sldId="278"/>
            <ac:spMk id="9" creationId="{614D3CBE-E88C-4B11-B450-94ED7A1CA7D1}"/>
          </ac:spMkLst>
        </pc:spChg>
        <pc:spChg chg="del mod">
          <ac:chgData name="Zachary Tzavelis" userId="a169f786-926e-400c-b578-c28f0f01b55d" providerId="ADAL" clId="{B91A0ECB-3433-4B21-9483-F8EB1A0CEF16}" dt="2020-09-10T09:50:40.447" v="45199" actId="478"/>
          <ac:spMkLst>
            <pc:docMk/>
            <pc:sldMk cId="1539493013" sldId="278"/>
            <ac:spMk id="33" creationId="{A8109626-9B81-4390-87AB-F71A282FB668}"/>
          </ac:spMkLst>
        </pc:spChg>
        <pc:spChg chg="mod">
          <ac:chgData name="Zachary Tzavelis" userId="a169f786-926e-400c-b578-c28f0f01b55d" providerId="ADAL" clId="{B91A0ECB-3433-4B21-9483-F8EB1A0CEF16}" dt="2020-09-04T18:38:30.823" v="25148"/>
          <ac:spMkLst>
            <pc:docMk/>
            <pc:sldMk cId="1539493013" sldId="278"/>
            <ac:spMk id="34" creationId="{06B067BA-99A7-44BC-8C37-14C2A6AF2B81}"/>
          </ac:spMkLst>
        </pc:spChg>
        <pc:spChg chg="mod">
          <ac:chgData name="Zachary Tzavelis" userId="a169f786-926e-400c-b578-c28f0f01b55d" providerId="ADAL" clId="{B91A0ECB-3433-4B21-9483-F8EB1A0CEF16}" dt="2020-09-04T18:38:30.823" v="25148"/>
          <ac:spMkLst>
            <pc:docMk/>
            <pc:sldMk cId="1539493013" sldId="278"/>
            <ac:spMk id="35" creationId="{ADD6E505-522A-40BC-84A9-3179A4B2EFF4}"/>
          </ac:spMkLst>
        </pc:spChg>
        <pc:spChg chg="del mod">
          <ac:chgData name="Zachary Tzavelis" userId="a169f786-926e-400c-b578-c28f0f01b55d" providerId="ADAL" clId="{B91A0ECB-3433-4B21-9483-F8EB1A0CEF16}" dt="2020-08-01T13:58:27.091" v="7684" actId="478"/>
          <ac:spMkLst>
            <pc:docMk/>
            <pc:sldMk cId="1539493013" sldId="278"/>
            <ac:spMk id="128" creationId="{7696D217-CD8F-4ADC-A50F-1FF532B6C58F}"/>
          </ac:spMkLst>
        </pc:spChg>
        <pc:picChg chg="add mod">
          <ac:chgData name="Zachary Tzavelis" userId="a169f786-926e-400c-b578-c28f0f01b55d" providerId="ADAL" clId="{B91A0ECB-3433-4B21-9483-F8EB1A0CEF16}" dt="2020-09-07T19:14:08.120" v="35701"/>
          <ac:picMkLst>
            <pc:docMk/>
            <pc:sldMk cId="1539493013" sldId="278"/>
            <ac:picMk id="3" creationId="{6F644FEE-3002-4446-9F38-E90408DE7844}"/>
          </ac:picMkLst>
        </pc:picChg>
        <pc:picChg chg="add del mod">
          <ac:chgData name="Zachary Tzavelis" userId="a169f786-926e-400c-b578-c28f0f01b55d" providerId="ADAL" clId="{B91A0ECB-3433-4B21-9483-F8EB1A0CEF16}" dt="2020-09-07T19:25:40.133" v="36153" actId="478"/>
          <ac:picMkLst>
            <pc:docMk/>
            <pc:sldMk cId="1539493013" sldId="278"/>
            <ac:picMk id="4" creationId="{86F4963A-5BB9-4CE3-9906-F1CE29DBB335}"/>
          </ac:picMkLst>
        </pc:picChg>
        <pc:picChg chg="add del mod">
          <ac:chgData name="Zachary Tzavelis" userId="a169f786-926e-400c-b578-c28f0f01b55d" providerId="ADAL" clId="{B91A0ECB-3433-4B21-9483-F8EB1A0CEF16}" dt="2020-09-10T08:53:06.160" v="45077" actId="478"/>
          <ac:picMkLst>
            <pc:docMk/>
            <pc:sldMk cId="1539493013" sldId="278"/>
            <ac:picMk id="5" creationId="{28155599-7B4B-40A2-9605-DD9945437E98}"/>
          </ac:picMkLst>
        </pc:picChg>
        <pc:picChg chg="add del mod">
          <ac:chgData name="Zachary Tzavelis" userId="a169f786-926e-400c-b578-c28f0f01b55d" providerId="ADAL" clId="{B91A0ECB-3433-4B21-9483-F8EB1A0CEF16}" dt="2020-09-10T10:02:40.772" v="45231"/>
          <ac:picMkLst>
            <pc:docMk/>
            <pc:sldMk cId="1539493013" sldId="278"/>
            <ac:picMk id="6" creationId="{78265A8F-672D-4658-B49A-AF898A2D974E}"/>
          </ac:picMkLst>
        </pc:picChg>
        <pc:picChg chg="add del mod">
          <ac:chgData name="Zachary Tzavelis" userId="a169f786-926e-400c-b578-c28f0f01b55d" providerId="ADAL" clId="{B91A0ECB-3433-4B21-9483-F8EB1A0CEF16}" dt="2020-09-10T11:35:40.528" v="45309"/>
          <ac:picMkLst>
            <pc:docMk/>
            <pc:sldMk cId="1539493013" sldId="278"/>
            <ac:picMk id="7" creationId="{51405277-959D-4A19-849A-7E0F17CFEEAD}"/>
          </ac:picMkLst>
        </pc:picChg>
        <pc:picChg chg="add del mod ord modCrop">
          <ac:chgData name="Zachary Tzavelis" userId="a169f786-926e-400c-b578-c28f0f01b55d" providerId="ADAL" clId="{B91A0ECB-3433-4B21-9483-F8EB1A0CEF16}" dt="2020-09-04T14:56:27.278" v="18563" actId="478"/>
          <ac:picMkLst>
            <pc:docMk/>
            <pc:sldMk cId="1539493013" sldId="278"/>
            <ac:picMk id="8" creationId="{1BCF9ABC-FCE8-40A4-AB02-0FAB68366136}"/>
          </ac:picMkLst>
        </pc:picChg>
        <pc:picChg chg="add del mod">
          <ac:chgData name="Zachary Tzavelis" userId="a169f786-926e-400c-b578-c28f0f01b55d" providerId="ADAL" clId="{B91A0ECB-3433-4B21-9483-F8EB1A0CEF16}" dt="2020-09-10T11:56:43.250" v="45329"/>
          <ac:picMkLst>
            <pc:docMk/>
            <pc:sldMk cId="1539493013" sldId="278"/>
            <ac:picMk id="8" creationId="{1D2DD012-A714-4811-ACDD-0CCEBB11887C}"/>
          </ac:picMkLst>
        </pc:picChg>
        <pc:picChg chg="add del mod">
          <ac:chgData name="Zachary Tzavelis" userId="a169f786-926e-400c-b578-c28f0f01b55d" providerId="ADAL" clId="{B91A0ECB-3433-4B21-9483-F8EB1A0CEF16}" dt="2020-08-01T14:11:14.828" v="7936" actId="478"/>
          <ac:picMkLst>
            <pc:docMk/>
            <pc:sldMk cId="1539493013" sldId="278"/>
            <ac:picMk id="9" creationId="{A682021C-5A10-41E2-AE9F-FC73EB300266}"/>
          </ac:picMkLst>
        </pc:picChg>
        <pc:picChg chg="add del mod">
          <ac:chgData name="Zachary Tzavelis" userId="a169f786-926e-400c-b578-c28f0f01b55d" providerId="ADAL" clId="{B91A0ECB-3433-4B21-9483-F8EB1A0CEF16}" dt="2020-09-10T20:11:10.912" v="46878" actId="478"/>
          <ac:picMkLst>
            <pc:docMk/>
            <pc:sldMk cId="1539493013" sldId="278"/>
            <ac:picMk id="10" creationId="{BE1E4673-1508-4F41-A107-B335485E2FD6}"/>
          </ac:picMkLst>
        </pc:picChg>
      </pc:sldChg>
      <pc:sldChg chg="addSp delSp modSp add del mod ord addAnim delAnim modAnim modNotesTx">
        <pc:chgData name="Zachary Tzavelis" userId="a169f786-926e-400c-b578-c28f0f01b55d" providerId="ADAL" clId="{B91A0ECB-3433-4B21-9483-F8EB1A0CEF16}" dt="2020-09-06T10:44:37.127" v="27103" actId="47"/>
        <pc:sldMkLst>
          <pc:docMk/>
          <pc:sldMk cId="4146943429" sldId="279"/>
        </pc:sldMkLst>
        <pc:spChg chg="add del mod">
          <ac:chgData name="Zachary Tzavelis" userId="a169f786-926e-400c-b578-c28f0f01b55d" providerId="ADAL" clId="{B91A0ECB-3433-4B21-9483-F8EB1A0CEF16}" dt="2020-09-06T10:05:51.846" v="26466" actId="478"/>
          <ac:spMkLst>
            <pc:docMk/>
            <pc:sldMk cId="4146943429" sldId="279"/>
            <ac:spMk id="2" creationId="{0D238319-91A7-4073-8756-F2D156FDF879}"/>
          </ac:spMkLst>
        </pc:spChg>
        <pc:spChg chg="add del mod ord">
          <ac:chgData name="Zachary Tzavelis" userId="a169f786-926e-400c-b578-c28f0f01b55d" providerId="ADAL" clId="{B91A0ECB-3433-4B21-9483-F8EB1A0CEF16}" dt="2020-09-04T15:42:34.855" v="24162" actId="478"/>
          <ac:spMkLst>
            <pc:docMk/>
            <pc:sldMk cId="4146943429" sldId="279"/>
            <ac:spMk id="3" creationId="{D94E0FD2-3DB4-4C20-A7FA-D9501E37CA27}"/>
          </ac:spMkLst>
        </pc:spChg>
        <pc:spChg chg="del">
          <ac:chgData name="Zachary Tzavelis" userId="a169f786-926e-400c-b578-c28f0f01b55d" providerId="ADAL" clId="{B91A0ECB-3433-4B21-9483-F8EB1A0CEF16}" dt="2020-08-01T14:11:46.746" v="7938" actId="478"/>
          <ac:spMkLst>
            <pc:docMk/>
            <pc:sldMk cId="4146943429" sldId="279"/>
            <ac:spMk id="3" creationId="{E1DAEC2B-EAAA-4588-A8B1-AC2F625B41C2}"/>
          </ac:spMkLst>
        </pc:spChg>
        <pc:spChg chg="add del mod topLvl">
          <ac:chgData name="Zachary Tzavelis" userId="a169f786-926e-400c-b578-c28f0f01b55d" providerId="ADAL" clId="{B91A0ECB-3433-4B21-9483-F8EB1A0CEF16}" dt="2020-09-04T15:40:31.080" v="24058" actId="478"/>
          <ac:spMkLst>
            <pc:docMk/>
            <pc:sldMk cId="4146943429" sldId="279"/>
            <ac:spMk id="4" creationId="{2AB8F70C-C16F-49D4-A3EE-58532D7CEE4B}"/>
          </ac:spMkLst>
        </pc:spChg>
        <pc:spChg chg="add del mod ord">
          <ac:chgData name="Zachary Tzavelis" userId="a169f786-926e-400c-b578-c28f0f01b55d" providerId="ADAL" clId="{B91A0ECB-3433-4B21-9483-F8EB1A0CEF16}" dt="2020-09-06T10:05:47.873" v="26465" actId="167"/>
          <ac:spMkLst>
            <pc:docMk/>
            <pc:sldMk cId="4146943429" sldId="279"/>
            <ac:spMk id="10" creationId="{D4B735BC-1452-42BF-9C9A-BB57729A67A9}"/>
          </ac:spMkLst>
        </pc:spChg>
        <pc:spChg chg="add del mod">
          <ac:chgData name="Zachary Tzavelis" userId="a169f786-926e-400c-b578-c28f0f01b55d" providerId="ADAL" clId="{B91A0ECB-3433-4B21-9483-F8EB1A0CEF16}" dt="2020-08-01T14:56:34.196" v="8753" actId="478"/>
          <ac:spMkLst>
            <pc:docMk/>
            <pc:sldMk cId="4146943429" sldId="279"/>
            <ac:spMk id="11" creationId="{2A18935C-7151-4EFB-BC24-D050E273A408}"/>
          </ac:spMkLst>
        </pc:spChg>
        <pc:spChg chg="add mod">
          <ac:chgData name="Zachary Tzavelis" userId="a169f786-926e-400c-b578-c28f0f01b55d" providerId="ADAL" clId="{B91A0ECB-3433-4B21-9483-F8EB1A0CEF16}" dt="2020-08-04T14:09:28.537" v="10433" actId="207"/>
          <ac:spMkLst>
            <pc:docMk/>
            <pc:sldMk cId="4146943429" sldId="279"/>
            <ac:spMk id="13" creationId="{7D75CF4F-AB67-48E7-BE7F-4F1339D90047}"/>
          </ac:spMkLst>
        </pc:spChg>
        <pc:spChg chg="add mod">
          <ac:chgData name="Zachary Tzavelis" userId="a169f786-926e-400c-b578-c28f0f01b55d" providerId="ADAL" clId="{B91A0ECB-3433-4B21-9483-F8EB1A0CEF16}" dt="2020-08-04T14:09:40.068" v="10435" actId="207"/>
          <ac:spMkLst>
            <pc:docMk/>
            <pc:sldMk cId="4146943429" sldId="279"/>
            <ac:spMk id="14" creationId="{4DEACC86-6CEB-4917-8253-2078BDEB242C}"/>
          </ac:spMkLst>
        </pc:spChg>
        <pc:spChg chg="add del mod">
          <ac:chgData name="Zachary Tzavelis" userId="a169f786-926e-400c-b578-c28f0f01b55d" providerId="ADAL" clId="{B91A0ECB-3433-4B21-9483-F8EB1A0CEF16}" dt="2020-08-01T16:38:10.423" v="9207" actId="478"/>
          <ac:spMkLst>
            <pc:docMk/>
            <pc:sldMk cId="4146943429" sldId="279"/>
            <ac:spMk id="15" creationId="{95761073-571C-4E3D-B502-6F2C5B1D1A3C}"/>
          </ac:spMkLst>
        </pc:spChg>
        <pc:spChg chg="add del mod">
          <ac:chgData name="Zachary Tzavelis" userId="a169f786-926e-400c-b578-c28f0f01b55d" providerId="ADAL" clId="{B91A0ECB-3433-4B21-9483-F8EB1A0CEF16}" dt="2020-08-01T14:47:40.287" v="8691" actId="478"/>
          <ac:spMkLst>
            <pc:docMk/>
            <pc:sldMk cId="4146943429" sldId="279"/>
            <ac:spMk id="16" creationId="{21A736E1-4116-46FE-8BA0-284FE81575EE}"/>
          </ac:spMkLst>
        </pc:spChg>
        <pc:spChg chg="add mod">
          <ac:chgData name="Zachary Tzavelis" userId="a169f786-926e-400c-b578-c28f0f01b55d" providerId="ADAL" clId="{B91A0ECB-3433-4B21-9483-F8EB1A0CEF16}" dt="2020-08-01T14:41:10.371" v="8570" actId="164"/>
          <ac:spMkLst>
            <pc:docMk/>
            <pc:sldMk cId="4146943429" sldId="279"/>
            <ac:spMk id="22" creationId="{5CA479B1-4B71-4A71-95B3-4C6AFBD81D1A}"/>
          </ac:spMkLst>
        </pc:spChg>
        <pc:spChg chg="add del mod">
          <ac:chgData name="Zachary Tzavelis" userId="a169f786-926e-400c-b578-c28f0f01b55d" providerId="ADAL" clId="{B91A0ECB-3433-4B21-9483-F8EB1A0CEF16}" dt="2020-08-01T16:17:08.899" v="8907" actId="478"/>
          <ac:spMkLst>
            <pc:docMk/>
            <pc:sldMk cId="4146943429" sldId="279"/>
            <ac:spMk id="24" creationId="{4848A252-7075-4C88-A753-E544F7C3EC05}"/>
          </ac:spMkLst>
        </pc:spChg>
        <pc:spChg chg="add del mod">
          <ac:chgData name="Zachary Tzavelis" userId="a169f786-926e-400c-b578-c28f0f01b55d" providerId="ADAL" clId="{B91A0ECB-3433-4B21-9483-F8EB1A0CEF16}" dt="2020-08-01T14:44:19.832" v="8594" actId="478"/>
          <ac:spMkLst>
            <pc:docMk/>
            <pc:sldMk cId="4146943429" sldId="279"/>
            <ac:spMk id="25" creationId="{E4427C88-84E7-4487-B35E-F1C3B9D55F45}"/>
          </ac:spMkLst>
        </pc:spChg>
        <pc:spChg chg="add mod">
          <ac:chgData name="Zachary Tzavelis" userId="a169f786-926e-400c-b578-c28f0f01b55d" providerId="ADAL" clId="{B91A0ECB-3433-4B21-9483-F8EB1A0CEF16}" dt="2020-08-04T14:10:28.806" v="10441" actId="207"/>
          <ac:spMkLst>
            <pc:docMk/>
            <pc:sldMk cId="4146943429" sldId="279"/>
            <ac:spMk id="27" creationId="{704B6831-93F5-48B7-B38E-0736732D5169}"/>
          </ac:spMkLst>
        </pc:spChg>
        <pc:spChg chg="add del mod">
          <ac:chgData name="Zachary Tzavelis" userId="a169f786-926e-400c-b578-c28f0f01b55d" providerId="ADAL" clId="{B91A0ECB-3433-4B21-9483-F8EB1A0CEF16}" dt="2020-08-01T14:34:00.157" v="8483" actId="478"/>
          <ac:spMkLst>
            <pc:docMk/>
            <pc:sldMk cId="4146943429" sldId="279"/>
            <ac:spMk id="29" creationId="{608EE8B6-E904-4430-8955-9AB589FF6A15}"/>
          </ac:spMkLst>
        </pc:spChg>
        <pc:spChg chg="add mod">
          <ac:chgData name="Zachary Tzavelis" userId="a169f786-926e-400c-b578-c28f0f01b55d" providerId="ADAL" clId="{B91A0ECB-3433-4B21-9483-F8EB1A0CEF16}" dt="2020-08-01T14:41:10.371" v="8570" actId="164"/>
          <ac:spMkLst>
            <pc:docMk/>
            <pc:sldMk cId="4146943429" sldId="279"/>
            <ac:spMk id="30" creationId="{18C972E4-4BA4-44A5-BFEE-AD124D8A2595}"/>
          </ac:spMkLst>
        </pc:spChg>
        <pc:spChg chg="mod">
          <ac:chgData name="Zachary Tzavelis" userId="a169f786-926e-400c-b578-c28f0f01b55d" providerId="ADAL" clId="{B91A0ECB-3433-4B21-9483-F8EB1A0CEF16}" dt="2020-09-04T18:38:30.823" v="25148"/>
          <ac:spMkLst>
            <pc:docMk/>
            <pc:sldMk cId="4146943429" sldId="279"/>
            <ac:spMk id="33" creationId="{A8109626-9B81-4390-87AB-F71A282FB668}"/>
          </ac:spMkLst>
        </pc:spChg>
        <pc:spChg chg="mod">
          <ac:chgData name="Zachary Tzavelis" userId="a169f786-926e-400c-b578-c28f0f01b55d" providerId="ADAL" clId="{B91A0ECB-3433-4B21-9483-F8EB1A0CEF16}" dt="2020-09-04T18:38:30.823" v="25148"/>
          <ac:spMkLst>
            <pc:docMk/>
            <pc:sldMk cId="4146943429" sldId="279"/>
            <ac:spMk id="34" creationId="{06B067BA-99A7-44BC-8C37-14C2A6AF2B81}"/>
          </ac:spMkLst>
        </pc:spChg>
        <pc:spChg chg="mod">
          <ac:chgData name="Zachary Tzavelis" userId="a169f786-926e-400c-b578-c28f0f01b55d" providerId="ADAL" clId="{B91A0ECB-3433-4B21-9483-F8EB1A0CEF16}" dt="2020-09-04T18:38:30.823" v="25148"/>
          <ac:spMkLst>
            <pc:docMk/>
            <pc:sldMk cId="4146943429" sldId="279"/>
            <ac:spMk id="35" creationId="{ADD6E505-522A-40BC-84A9-3179A4B2EFF4}"/>
          </ac:spMkLst>
        </pc:spChg>
        <pc:spChg chg="add mod">
          <ac:chgData name="Zachary Tzavelis" userId="a169f786-926e-400c-b578-c28f0f01b55d" providerId="ADAL" clId="{B91A0ECB-3433-4B21-9483-F8EB1A0CEF16}" dt="2020-08-04T14:10:22.686" v="10440" actId="207"/>
          <ac:spMkLst>
            <pc:docMk/>
            <pc:sldMk cId="4146943429" sldId="279"/>
            <ac:spMk id="37" creationId="{DD0DEB8A-425A-4043-A688-9664704F17E8}"/>
          </ac:spMkLst>
        </pc:spChg>
        <pc:spChg chg="add del mod">
          <ac:chgData name="Zachary Tzavelis" userId="a169f786-926e-400c-b578-c28f0f01b55d" providerId="ADAL" clId="{B91A0ECB-3433-4B21-9483-F8EB1A0CEF16}" dt="2020-08-01T14:46:08.565" v="8626" actId="478"/>
          <ac:spMkLst>
            <pc:docMk/>
            <pc:sldMk cId="4146943429" sldId="279"/>
            <ac:spMk id="41" creationId="{6D16ABF7-C5FC-4913-AA33-0C95CA37C06B}"/>
          </ac:spMkLst>
        </pc:spChg>
        <pc:spChg chg="add del mod">
          <ac:chgData name="Zachary Tzavelis" userId="a169f786-926e-400c-b578-c28f0f01b55d" providerId="ADAL" clId="{B91A0ECB-3433-4B21-9483-F8EB1A0CEF16}" dt="2020-08-01T14:46:05.788" v="8625" actId="478"/>
          <ac:spMkLst>
            <pc:docMk/>
            <pc:sldMk cId="4146943429" sldId="279"/>
            <ac:spMk id="42" creationId="{FA65AE14-FD2E-4E3B-B8B6-8EFFAA1FA633}"/>
          </ac:spMkLst>
        </pc:spChg>
        <pc:spChg chg="add mod topLvl">
          <ac:chgData name="Zachary Tzavelis" userId="a169f786-926e-400c-b578-c28f0f01b55d" providerId="ADAL" clId="{B91A0ECB-3433-4B21-9483-F8EB1A0CEF16}" dt="2020-09-06T10:05:19.532" v="26456" actId="1076"/>
          <ac:spMkLst>
            <pc:docMk/>
            <pc:sldMk cId="4146943429" sldId="279"/>
            <ac:spMk id="44" creationId="{95FD536E-383F-4572-92C2-00CCE47B51BE}"/>
          </ac:spMkLst>
        </pc:spChg>
        <pc:spChg chg="add del mod">
          <ac:chgData name="Zachary Tzavelis" userId="a169f786-926e-400c-b578-c28f0f01b55d" providerId="ADAL" clId="{B91A0ECB-3433-4B21-9483-F8EB1A0CEF16}" dt="2020-08-01T14:49:13.948" v="8746" actId="478"/>
          <ac:spMkLst>
            <pc:docMk/>
            <pc:sldMk cId="4146943429" sldId="279"/>
            <ac:spMk id="45" creationId="{AECF0F95-4318-4CA8-A9AA-84EBA10334C3}"/>
          </ac:spMkLst>
        </pc:spChg>
        <pc:spChg chg="add mod">
          <ac:chgData name="Zachary Tzavelis" userId="a169f786-926e-400c-b578-c28f0f01b55d" providerId="ADAL" clId="{B91A0ECB-3433-4B21-9483-F8EB1A0CEF16}" dt="2020-08-04T14:09:22.912" v="10432" actId="207"/>
          <ac:spMkLst>
            <pc:docMk/>
            <pc:sldMk cId="4146943429" sldId="279"/>
            <ac:spMk id="49" creationId="{B0038FD5-C4B9-42F5-9F0E-5EF44DA62CC7}"/>
          </ac:spMkLst>
        </pc:spChg>
        <pc:spChg chg="add del mod">
          <ac:chgData name="Zachary Tzavelis" userId="a169f786-926e-400c-b578-c28f0f01b55d" providerId="ADAL" clId="{B91A0ECB-3433-4B21-9483-F8EB1A0CEF16}" dt="2020-09-06T10:05:08.743" v="26455" actId="478"/>
          <ac:spMkLst>
            <pc:docMk/>
            <pc:sldMk cId="4146943429" sldId="279"/>
            <ac:spMk id="50" creationId="{0BF38CAF-5D29-4502-8733-830486A6F2D8}"/>
          </ac:spMkLst>
        </pc:spChg>
        <pc:spChg chg="add mod">
          <ac:chgData name="Zachary Tzavelis" userId="a169f786-926e-400c-b578-c28f0f01b55d" providerId="ADAL" clId="{B91A0ECB-3433-4B21-9483-F8EB1A0CEF16}" dt="2020-08-04T14:09:33.943" v="10434" actId="207"/>
          <ac:spMkLst>
            <pc:docMk/>
            <pc:sldMk cId="4146943429" sldId="279"/>
            <ac:spMk id="59" creationId="{F316FE34-C1A2-4FA2-AC71-ED34B3EFE3DD}"/>
          </ac:spMkLst>
        </pc:spChg>
        <pc:spChg chg="add del mod">
          <ac:chgData name="Zachary Tzavelis" userId="a169f786-926e-400c-b578-c28f0f01b55d" providerId="ADAL" clId="{B91A0ECB-3433-4B21-9483-F8EB1A0CEF16}" dt="2020-08-01T16:41:28.854" v="9274" actId="478"/>
          <ac:spMkLst>
            <pc:docMk/>
            <pc:sldMk cId="4146943429" sldId="279"/>
            <ac:spMk id="66" creationId="{5E78885D-1058-4571-A670-F342D42FFBD9}"/>
          </ac:spMkLst>
        </pc:spChg>
        <pc:spChg chg="add del mod">
          <ac:chgData name="Zachary Tzavelis" userId="a169f786-926e-400c-b578-c28f0f01b55d" providerId="ADAL" clId="{B91A0ECB-3433-4B21-9483-F8EB1A0CEF16}" dt="2020-09-04T19:08:56.792" v="25532" actId="478"/>
          <ac:spMkLst>
            <pc:docMk/>
            <pc:sldMk cId="4146943429" sldId="279"/>
            <ac:spMk id="67" creationId="{EA75C230-4B70-4BD9-80B7-9BF913DB87E7}"/>
          </ac:spMkLst>
        </pc:spChg>
        <pc:grpChg chg="add mod">
          <ac:chgData name="Zachary Tzavelis" userId="a169f786-926e-400c-b578-c28f0f01b55d" providerId="ADAL" clId="{B91A0ECB-3433-4B21-9483-F8EB1A0CEF16}" dt="2020-08-01T14:41:10.371" v="8570" actId="164"/>
          <ac:grpSpMkLst>
            <pc:docMk/>
            <pc:sldMk cId="4146943429" sldId="279"/>
            <ac:grpSpMk id="28" creationId="{6EAA567D-9AE9-413D-B4D2-D9FFC2BDD25F}"/>
          </ac:grpSpMkLst>
        </pc:grpChg>
        <pc:grpChg chg="add mod">
          <ac:chgData name="Zachary Tzavelis" userId="a169f786-926e-400c-b578-c28f0f01b55d" providerId="ADAL" clId="{B91A0ECB-3433-4B21-9483-F8EB1A0CEF16}" dt="2020-08-01T14:41:10.371" v="8570" actId="164"/>
          <ac:grpSpMkLst>
            <pc:docMk/>
            <pc:sldMk cId="4146943429" sldId="279"/>
            <ac:grpSpMk id="36" creationId="{BDCB2393-EBD7-45B7-98C9-775B436E970C}"/>
          </ac:grpSpMkLst>
        </pc:grpChg>
        <pc:grpChg chg="add mod">
          <ac:chgData name="Zachary Tzavelis" userId="a169f786-926e-400c-b578-c28f0f01b55d" providerId="ADAL" clId="{B91A0ECB-3433-4B21-9483-F8EB1A0CEF16}" dt="2020-09-06T10:05:19.532" v="26456" actId="1076"/>
          <ac:grpSpMkLst>
            <pc:docMk/>
            <pc:sldMk cId="4146943429" sldId="279"/>
            <ac:grpSpMk id="38" creationId="{A1CEEA50-1658-4A11-870B-59C0F645FAAE}"/>
          </ac:grpSpMkLst>
        </pc:grpChg>
        <pc:grpChg chg="add del mod">
          <ac:chgData name="Zachary Tzavelis" userId="a169f786-926e-400c-b578-c28f0f01b55d" providerId="ADAL" clId="{B91A0ECB-3433-4B21-9483-F8EB1A0CEF16}" dt="2020-08-01T14:49:07.779" v="8744" actId="478"/>
          <ac:grpSpMkLst>
            <pc:docMk/>
            <pc:sldMk cId="4146943429" sldId="279"/>
            <ac:grpSpMk id="39" creationId="{C6C31068-7F4A-43B2-A0A3-D96C81C31510}"/>
          </ac:grpSpMkLst>
        </pc:grpChg>
        <pc:grpChg chg="add del mod topLvl">
          <ac:chgData name="Zachary Tzavelis" userId="a169f786-926e-400c-b578-c28f0f01b55d" providerId="ADAL" clId="{B91A0ECB-3433-4B21-9483-F8EB1A0CEF16}" dt="2020-09-04T15:40:40.369" v="24060" actId="165"/>
          <ac:grpSpMkLst>
            <pc:docMk/>
            <pc:sldMk cId="4146943429" sldId="279"/>
            <ac:grpSpMk id="51" creationId="{5329A984-EECC-48C4-A64E-F5EC482A1BAB}"/>
          </ac:grpSpMkLst>
        </pc:grpChg>
        <pc:grpChg chg="add mod">
          <ac:chgData name="Zachary Tzavelis" userId="a169f786-926e-400c-b578-c28f0f01b55d" providerId="ADAL" clId="{B91A0ECB-3433-4B21-9483-F8EB1A0CEF16}" dt="2020-08-01T16:40:10.852" v="9268" actId="408"/>
          <ac:grpSpMkLst>
            <pc:docMk/>
            <pc:sldMk cId="4146943429" sldId="279"/>
            <ac:grpSpMk id="54" creationId="{DA5C2FD7-3C08-4C8F-8939-6168C9C9EEBE}"/>
          </ac:grpSpMkLst>
        </pc:grpChg>
        <pc:grpChg chg="add del mod">
          <ac:chgData name="Zachary Tzavelis" userId="a169f786-926e-400c-b578-c28f0f01b55d" providerId="ADAL" clId="{B91A0ECB-3433-4B21-9483-F8EB1A0CEF16}" dt="2020-09-04T15:42:54.765" v="24166" actId="478"/>
          <ac:grpSpMkLst>
            <pc:docMk/>
            <pc:sldMk cId="4146943429" sldId="279"/>
            <ac:grpSpMk id="55" creationId="{F0473564-ABDD-4D61-BB9F-BAFCBE822364}"/>
          </ac:grpSpMkLst>
        </pc:grpChg>
        <pc:grpChg chg="add mod">
          <ac:chgData name="Zachary Tzavelis" userId="a169f786-926e-400c-b578-c28f0f01b55d" providerId="ADAL" clId="{B91A0ECB-3433-4B21-9483-F8EB1A0CEF16}" dt="2020-08-01T16:38:48.177" v="9213" actId="164"/>
          <ac:grpSpMkLst>
            <pc:docMk/>
            <pc:sldMk cId="4146943429" sldId="279"/>
            <ac:grpSpMk id="61" creationId="{041C5319-A789-496E-8F69-40CEE8EA8A7F}"/>
          </ac:grpSpMkLst>
        </pc:grpChg>
        <pc:grpChg chg="add del mod">
          <ac:chgData name="Zachary Tzavelis" userId="a169f786-926e-400c-b578-c28f0f01b55d" providerId="ADAL" clId="{B91A0ECB-3433-4B21-9483-F8EB1A0CEF16}" dt="2020-09-04T15:42:51.576" v="24165" actId="478"/>
          <ac:grpSpMkLst>
            <pc:docMk/>
            <pc:sldMk cId="4146943429" sldId="279"/>
            <ac:grpSpMk id="62" creationId="{017424B8-6ACB-4B3E-8B01-E544F4AA8BD4}"/>
          </ac:grpSpMkLst>
        </pc:grpChg>
        <pc:grpChg chg="add del mod">
          <ac:chgData name="Zachary Tzavelis" userId="a169f786-926e-400c-b578-c28f0f01b55d" providerId="ADAL" clId="{B91A0ECB-3433-4B21-9483-F8EB1A0CEF16}" dt="2020-09-04T15:40:27.023" v="24057" actId="165"/>
          <ac:grpSpMkLst>
            <pc:docMk/>
            <pc:sldMk cId="4146943429" sldId="279"/>
            <ac:grpSpMk id="63" creationId="{888AACEE-C1C1-4F01-A04B-A72228EC691A}"/>
          </ac:grpSpMkLst>
        </pc:grpChg>
        <pc:graphicFrameChg chg="add del mod">
          <ac:chgData name="Zachary Tzavelis" userId="a169f786-926e-400c-b578-c28f0f01b55d" providerId="ADAL" clId="{B91A0ECB-3433-4B21-9483-F8EB1A0CEF16}" dt="2020-08-01T14:52:11.335" v="8750" actId="478"/>
          <ac:graphicFrameMkLst>
            <pc:docMk/>
            <pc:sldMk cId="4146943429" sldId="279"/>
            <ac:graphicFrameMk id="43" creationId="{5554F2EA-16D2-42AA-ABA3-FBF57057140D}"/>
          </ac:graphicFrameMkLst>
        </pc:graphicFrameChg>
        <pc:graphicFrameChg chg="add del mod modGraphic">
          <ac:chgData name="Zachary Tzavelis" userId="a169f786-926e-400c-b578-c28f0f01b55d" providerId="ADAL" clId="{B91A0ECB-3433-4B21-9483-F8EB1A0CEF16}" dt="2020-09-06T10:05:06.545" v="26454" actId="478"/>
          <ac:graphicFrameMkLst>
            <pc:docMk/>
            <pc:sldMk cId="4146943429" sldId="279"/>
            <ac:graphicFrameMk id="46" creationId="{6A34B829-CD0C-4D2E-AA42-9EF4A843757C}"/>
          </ac:graphicFrameMkLst>
        </pc:graphicFrameChg>
        <pc:graphicFrameChg chg="add del">
          <ac:chgData name="Zachary Tzavelis" userId="a169f786-926e-400c-b578-c28f0f01b55d" providerId="ADAL" clId="{B91A0ECB-3433-4B21-9483-F8EB1A0CEF16}" dt="2020-08-01T14:56:38.718" v="8755"/>
          <ac:graphicFrameMkLst>
            <pc:docMk/>
            <pc:sldMk cId="4146943429" sldId="279"/>
            <ac:graphicFrameMk id="47" creationId="{7BAA4F31-243F-4116-AAA9-6BCBFD9BE5EE}"/>
          </ac:graphicFrameMkLst>
        </pc:graphicFrameChg>
        <pc:graphicFrameChg chg="add del mod modGraphic">
          <ac:chgData name="Zachary Tzavelis" userId="a169f786-926e-400c-b578-c28f0f01b55d" providerId="ADAL" clId="{B91A0ECB-3433-4B21-9483-F8EB1A0CEF16}" dt="2020-08-01T14:59:38.831" v="8766" actId="478"/>
          <ac:graphicFrameMkLst>
            <pc:docMk/>
            <pc:sldMk cId="4146943429" sldId="279"/>
            <ac:graphicFrameMk id="48" creationId="{57AAEAAE-DA38-4AE4-8932-F401DFCF3BA4}"/>
          </ac:graphicFrameMkLst>
        </pc:graphicFrameChg>
        <pc:graphicFrameChg chg="add del mod">
          <ac:chgData name="Zachary Tzavelis" userId="a169f786-926e-400c-b578-c28f0f01b55d" providerId="ADAL" clId="{B91A0ECB-3433-4B21-9483-F8EB1A0CEF16}" dt="2020-08-01T16:41:28.854" v="9274" actId="478"/>
          <ac:graphicFrameMkLst>
            <pc:docMk/>
            <pc:sldMk cId="4146943429" sldId="279"/>
            <ac:graphicFrameMk id="65" creationId="{B4E5EB17-EB66-4CA3-B6D5-3FD8EE126C16}"/>
          </ac:graphicFrameMkLst>
        </pc:graphicFrameChg>
        <pc:picChg chg="add del mod topLvl">
          <ac:chgData name="Zachary Tzavelis" userId="a169f786-926e-400c-b578-c28f0f01b55d" providerId="ADAL" clId="{B91A0ECB-3433-4B21-9483-F8EB1A0CEF16}" dt="2020-09-04T15:42:42.400" v="24164" actId="478"/>
          <ac:picMkLst>
            <pc:docMk/>
            <pc:sldMk cId="4146943429" sldId="279"/>
            <ac:picMk id="6" creationId="{BB67CB52-12EE-4357-B6C0-57503E1EB21D}"/>
          </ac:picMkLst>
        </pc:picChg>
        <pc:picChg chg="del">
          <ac:chgData name="Zachary Tzavelis" userId="a169f786-926e-400c-b578-c28f0f01b55d" providerId="ADAL" clId="{B91A0ECB-3433-4B21-9483-F8EB1A0CEF16}" dt="2020-08-01T14:04:53.024" v="7750" actId="478"/>
          <ac:picMkLst>
            <pc:docMk/>
            <pc:sldMk cId="4146943429" sldId="279"/>
            <ac:picMk id="8" creationId="{1BCF9ABC-FCE8-40A4-AB02-0FAB68366136}"/>
          </ac:picMkLst>
        </pc:picChg>
        <pc:picChg chg="mod">
          <ac:chgData name="Zachary Tzavelis" userId="a169f786-926e-400c-b578-c28f0f01b55d" providerId="ADAL" clId="{B91A0ECB-3433-4B21-9483-F8EB1A0CEF16}" dt="2020-08-01T16:33:26.391" v="9143" actId="164"/>
          <ac:picMkLst>
            <pc:docMk/>
            <pc:sldMk cId="4146943429" sldId="279"/>
            <ac:picMk id="9" creationId="{A682021C-5A10-41E2-AE9F-FC73EB300266}"/>
          </ac:picMkLst>
        </pc:picChg>
        <pc:picChg chg="add del mod">
          <ac:chgData name="Zachary Tzavelis" userId="a169f786-926e-400c-b578-c28f0f01b55d" providerId="ADAL" clId="{B91A0ECB-3433-4B21-9483-F8EB1A0CEF16}" dt="2020-08-01T14:27:34.792" v="8265" actId="478"/>
          <ac:picMkLst>
            <pc:docMk/>
            <pc:sldMk cId="4146943429" sldId="279"/>
            <ac:picMk id="12" creationId="{DF4EEB6C-5C4B-420E-AFBA-4CAE07C0893D}"/>
          </ac:picMkLst>
        </pc:picChg>
        <pc:picChg chg="add del mod modCrop">
          <ac:chgData name="Zachary Tzavelis" userId="a169f786-926e-400c-b578-c28f0f01b55d" providerId="ADAL" clId="{B91A0ECB-3433-4B21-9483-F8EB1A0CEF16}" dt="2020-08-01T14:49:10.138" v="8745" actId="478"/>
          <ac:picMkLst>
            <pc:docMk/>
            <pc:sldMk cId="4146943429" sldId="279"/>
            <ac:picMk id="18" creationId="{6E002749-2CA0-438C-8621-3EBB5C2300F8}"/>
          </ac:picMkLst>
        </pc:picChg>
        <pc:picChg chg="add mod">
          <ac:chgData name="Zachary Tzavelis" userId="a169f786-926e-400c-b578-c28f0f01b55d" providerId="ADAL" clId="{B91A0ECB-3433-4B21-9483-F8EB1A0CEF16}" dt="2020-08-01T14:45:23.427" v="8622" actId="164"/>
          <ac:picMkLst>
            <pc:docMk/>
            <pc:sldMk cId="4146943429" sldId="279"/>
            <ac:picMk id="19" creationId="{C67452C6-BAD9-448D-82CC-B9CEAB0B4A42}"/>
          </ac:picMkLst>
        </pc:picChg>
        <pc:picChg chg="add mod modCrop">
          <ac:chgData name="Zachary Tzavelis" userId="a169f786-926e-400c-b578-c28f0f01b55d" providerId="ADAL" clId="{B91A0ECB-3433-4B21-9483-F8EB1A0CEF16}" dt="2020-08-01T14:37:41.753" v="8520" actId="164"/>
          <ac:picMkLst>
            <pc:docMk/>
            <pc:sldMk cId="4146943429" sldId="279"/>
            <ac:picMk id="26" creationId="{80114FEC-979D-486D-BDAE-0F0BC8DE662C}"/>
          </ac:picMkLst>
        </pc:picChg>
        <pc:picChg chg="add mod modCrop">
          <ac:chgData name="Zachary Tzavelis" userId="a169f786-926e-400c-b578-c28f0f01b55d" providerId="ADAL" clId="{B91A0ECB-3433-4B21-9483-F8EB1A0CEF16}" dt="2020-08-01T14:40:33.631" v="8558" actId="164"/>
          <ac:picMkLst>
            <pc:docMk/>
            <pc:sldMk cId="4146943429" sldId="279"/>
            <ac:picMk id="32" creationId="{A3CD9B83-CC9E-4DD2-A1EC-4DC3DD0E94EC}"/>
          </ac:picMkLst>
        </pc:picChg>
        <pc:picChg chg="add mod modCrop">
          <ac:chgData name="Zachary Tzavelis" userId="a169f786-926e-400c-b578-c28f0f01b55d" providerId="ADAL" clId="{B91A0ECB-3433-4B21-9483-F8EB1A0CEF16}" dt="2020-08-01T14:46:19.363" v="8643" actId="1035"/>
          <ac:picMkLst>
            <pc:docMk/>
            <pc:sldMk cId="4146943429" sldId="279"/>
            <ac:picMk id="40" creationId="{2BA32CC8-9CC0-464E-871E-9650A9E962C5}"/>
          </ac:picMkLst>
        </pc:picChg>
        <pc:picChg chg="add mod modCrop">
          <ac:chgData name="Zachary Tzavelis" userId="a169f786-926e-400c-b578-c28f0f01b55d" providerId="ADAL" clId="{B91A0ECB-3433-4B21-9483-F8EB1A0CEF16}" dt="2020-08-01T16:33:26.391" v="9143" actId="164"/>
          <ac:picMkLst>
            <pc:docMk/>
            <pc:sldMk cId="4146943429" sldId="279"/>
            <ac:picMk id="53" creationId="{050DE501-501C-4013-AFE6-D5D185876539}"/>
          </ac:picMkLst>
        </pc:picChg>
        <pc:picChg chg="add mod modCrop">
          <ac:chgData name="Zachary Tzavelis" userId="a169f786-926e-400c-b578-c28f0f01b55d" providerId="ADAL" clId="{B91A0ECB-3433-4B21-9483-F8EB1A0CEF16}" dt="2020-08-01T16:38:37.149" v="9211" actId="164"/>
          <ac:picMkLst>
            <pc:docMk/>
            <pc:sldMk cId="4146943429" sldId="279"/>
            <ac:picMk id="57" creationId="{89BCA888-DFDA-4298-8CF3-A25B40E737DB}"/>
          </ac:picMkLst>
        </pc:picChg>
        <pc:picChg chg="add mod modCrop">
          <ac:chgData name="Zachary Tzavelis" userId="a169f786-926e-400c-b578-c28f0f01b55d" providerId="ADAL" clId="{B91A0ECB-3433-4B21-9483-F8EB1A0CEF16}" dt="2020-08-01T16:38:37.149" v="9211" actId="164"/>
          <ac:picMkLst>
            <pc:docMk/>
            <pc:sldMk cId="4146943429" sldId="279"/>
            <ac:picMk id="60" creationId="{DF06D704-4017-4771-A0D4-A51F7F59AFB1}"/>
          </ac:picMkLst>
        </pc:picChg>
        <pc:picChg chg="mod">
          <ac:chgData name="Zachary Tzavelis" userId="a169f786-926e-400c-b578-c28f0f01b55d" providerId="ADAL" clId="{B91A0ECB-3433-4B21-9483-F8EB1A0CEF16}" dt="2020-08-04T14:08:55.132" v="10428" actId="207"/>
          <ac:picMkLst>
            <pc:docMk/>
            <pc:sldMk cId="4146943429" sldId="279"/>
            <ac:picMk id="133" creationId="{2790265F-261E-4530-97DC-1CEDA53A4290}"/>
          </ac:picMkLst>
        </pc:picChg>
        <pc:cxnChg chg="add del mod">
          <ac:chgData name="Zachary Tzavelis" userId="a169f786-926e-400c-b578-c28f0f01b55d" providerId="ADAL" clId="{B91A0ECB-3433-4B21-9483-F8EB1A0CEF16}" dt="2020-08-01T14:32:57.907" v="8467" actId="478"/>
          <ac:cxnSpMkLst>
            <pc:docMk/>
            <pc:sldMk cId="4146943429" sldId="279"/>
            <ac:cxnSpMk id="21" creationId="{7C102D75-811C-4784-803D-B619D8BD1F3A}"/>
          </ac:cxnSpMkLst>
        </pc:cxnChg>
      </pc:sldChg>
      <pc:sldChg chg="addSp delSp modSp add mod modTransition delAnim modNotesTx">
        <pc:chgData name="Zachary Tzavelis" userId="a169f786-926e-400c-b578-c28f0f01b55d" providerId="ADAL" clId="{B91A0ECB-3433-4B21-9483-F8EB1A0CEF16}" dt="2020-09-14T15:10:08.217" v="52168" actId="20577"/>
        <pc:sldMkLst>
          <pc:docMk/>
          <pc:sldMk cId="33233384" sldId="280"/>
        </pc:sldMkLst>
        <pc:spChg chg="del mod">
          <ac:chgData name="Zachary Tzavelis" userId="a169f786-926e-400c-b578-c28f0f01b55d" providerId="ADAL" clId="{B91A0ECB-3433-4B21-9483-F8EB1A0CEF16}" dt="2020-09-10T09:51:32.681" v="45219" actId="478"/>
          <ac:spMkLst>
            <pc:docMk/>
            <pc:sldMk cId="33233384" sldId="280"/>
            <ac:spMk id="2" creationId="{9F8E113E-9A3D-4814-82AB-814B2D0D6A00}"/>
          </ac:spMkLst>
        </pc:spChg>
        <pc:spChg chg="mod">
          <ac:chgData name="Zachary Tzavelis" userId="a169f786-926e-400c-b578-c28f0f01b55d" providerId="ADAL" clId="{B91A0ECB-3433-4B21-9483-F8EB1A0CEF16}" dt="2020-09-04T18:38:30.823" v="25148"/>
          <ac:spMkLst>
            <pc:docMk/>
            <pc:sldMk cId="33233384" sldId="280"/>
            <ac:spMk id="3" creationId="{4394041A-D495-4E20-924E-15301DFD8757}"/>
          </ac:spMkLst>
        </pc:spChg>
        <pc:spChg chg="mod">
          <ac:chgData name="Zachary Tzavelis" userId="a169f786-926e-400c-b578-c28f0f01b55d" providerId="ADAL" clId="{B91A0ECB-3433-4B21-9483-F8EB1A0CEF16}" dt="2020-09-04T18:38:30.823" v="25148"/>
          <ac:spMkLst>
            <pc:docMk/>
            <pc:sldMk cId="33233384" sldId="280"/>
            <ac:spMk id="4" creationId="{6B78F90A-EFB2-4CAB-8A6D-F5E507603C77}"/>
          </ac:spMkLst>
        </pc:spChg>
        <pc:spChg chg="mod">
          <ac:chgData name="Zachary Tzavelis" userId="a169f786-926e-400c-b578-c28f0f01b55d" providerId="ADAL" clId="{B91A0ECB-3433-4B21-9483-F8EB1A0CEF16}" dt="2020-09-01T19:26:34.940" v="17831" actId="20577"/>
          <ac:spMkLst>
            <pc:docMk/>
            <pc:sldMk cId="33233384" sldId="280"/>
            <ac:spMk id="5" creationId="{2655B846-A44F-438B-BFAF-BB36C99FA19A}"/>
          </ac:spMkLst>
        </pc:spChg>
        <pc:spChg chg="del mod ord">
          <ac:chgData name="Zachary Tzavelis" userId="a169f786-926e-400c-b578-c28f0f01b55d" providerId="ADAL" clId="{B91A0ECB-3433-4B21-9483-F8EB1A0CEF16}" dt="2020-09-09T11:48:41.586" v="41739" actId="478"/>
          <ac:spMkLst>
            <pc:docMk/>
            <pc:sldMk cId="33233384" sldId="280"/>
            <ac:spMk id="7" creationId="{918CF5F1-74A5-4A7A-84B5-7E5C865CE693}"/>
          </ac:spMkLst>
        </pc:spChg>
        <pc:spChg chg="add del mod">
          <ac:chgData name="Zachary Tzavelis" userId="a169f786-926e-400c-b578-c28f0f01b55d" providerId="ADAL" clId="{B91A0ECB-3433-4B21-9483-F8EB1A0CEF16}" dt="2020-09-01T19:26:38.311" v="17833" actId="478"/>
          <ac:spMkLst>
            <pc:docMk/>
            <pc:sldMk cId="33233384" sldId="280"/>
            <ac:spMk id="9" creationId="{F61F096D-4F4E-420A-B46D-93DBF8E4DA78}"/>
          </ac:spMkLst>
        </pc:spChg>
        <pc:spChg chg="add mod">
          <ac:chgData name="Zachary Tzavelis" userId="a169f786-926e-400c-b578-c28f0f01b55d" providerId="ADAL" clId="{B91A0ECB-3433-4B21-9483-F8EB1A0CEF16}" dt="2020-09-13T09:57:07.338" v="51733" actId="12789"/>
          <ac:spMkLst>
            <pc:docMk/>
            <pc:sldMk cId="33233384" sldId="280"/>
            <ac:spMk id="11" creationId="{A8D1BD9B-5B3F-4EEA-BF08-40411BA821B4}"/>
          </ac:spMkLst>
        </pc:spChg>
        <pc:spChg chg="add mod">
          <ac:chgData name="Zachary Tzavelis" userId="a169f786-926e-400c-b578-c28f0f01b55d" providerId="ADAL" clId="{B91A0ECB-3433-4B21-9483-F8EB1A0CEF16}" dt="2020-09-14T15:10:08.217" v="52168" actId="20577"/>
          <ac:spMkLst>
            <pc:docMk/>
            <pc:sldMk cId="33233384" sldId="280"/>
            <ac:spMk id="15" creationId="{FFD481C8-E82C-42EA-98A6-2F9C30415CC8}"/>
          </ac:spMkLst>
        </pc:spChg>
        <pc:spChg chg="add mod">
          <ac:chgData name="Zachary Tzavelis" userId="a169f786-926e-400c-b578-c28f0f01b55d" providerId="ADAL" clId="{B91A0ECB-3433-4B21-9483-F8EB1A0CEF16}" dt="2020-09-13T09:57:07.338" v="51733" actId="12789"/>
          <ac:spMkLst>
            <pc:docMk/>
            <pc:sldMk cId="33233384" sldId="280"/>
            <ac:spMk id="22" creationId="{EECD6F5A-39C6-42AC-9852-5091B0D07BB4}"/>
          </ac:spMkLst>
        </pc:spChg>
        <pc:grpChg chg="add mod">
          <ac:chgData name="Zachary Tzavelis" userId="a169f786-926e-400c-b578-c28f0f01b55d" providerId="ADAL" clId="{B91A0ECB-3433-4B21-9483-F8EB1A0CEF16}" dt="2020-09-13T08:44:51.374" v="50842" actId="1076"/>
          <ac:grpSpMkLst>
            <pc:docMk/>
            <pc:sldMk cId="33233384" sldId="280"/>
            <ac:grpSpMk id="19" creationId="{C44ED7F8-A7EF-42E0-8F0E-92AB0F0B1D31}"/>
          </ac:grpSpMkLst>
        </pc:grpChg>
        <pc:grpChg chg="add mod">
          <ac:chgData name="Zachary Tzavelis" userId="a169f786-926e-400c-b578-c28f0f01b55d" providerId="ADAL" clId="{B91A0ECB-3433-4B21-9483-F8EB1A0CEF16}" dt="2020-09-13T08:44:51.374" v="50842" actId="1076"/>
          <ac:grpSpMkLst>
            <pc:docMk/>
            <pc:sldMk cId="33233384" sldId="280"/>
            <ac:grpSpMk id="20" creationId="{28EF90CD-68D5-4A35-B57E-4D1B5691D693}"/>
          </ac:grpSpMkLst>
        </pc:grpChg>
        <pc:picChg chg="add mod modCrop">
          <ac:chgData name="Zachary Tzavelis" userId="a169f786-926e-400c-b578-c28f0f01b55d" providerId="ADAL" clId="{B91A0ECB-3433-4B21-9483-F8EB1A0CEF16}" dt="2020-09-13T08:42:03.393" v="50807" actId="164"/>
          <ac:picMkLst>
            <pc:docMk/>
            <pc:sldMk cId="33233384" sldId="280"/>
            <ac:picMk id="2" creationId="{81FDE972-040A-47B4-9BD6-2D425588EFA9}"/>
          </ac:picMkLst>
        </pc:picChg>
        <pc:picChg chg="add mod modCrop">
          <ac:chgData name="Zachary Tzavelis" userId="a169f786-926e-400c-b578-c28f0f01b55d" providerId="ADAL" clId="{B91A0ECB-3433-4B21-9483-F8EB1A0CEF16}" dt="2020-09-13T08:42:03.393" v="50807" actId="164"/>
          <ac:picMkLst>
            <pc:docMk/>
            <pc:sldMk cId="33233384" sldId="280"/>
            <ac:picMk id="7" creationId="{37B72D15-8F26-4271-8248-032C99ADC77D}"/>
          </ac:picMkLst>
        </pc:picChg>
        <pc:picChg chg="add mod modCrop">
          <ac:chgData name="Zachary Tzavelis" userId="a169f786-926e-400c-b578-c28f0f01b55d" providerId="ADAL" clId="{B91A0ECB-3433-4B21-9483-F8EB1A0CEF16}" dt="2020-09-13T08:42:03.393" v="50807" actId="164"/>
          <ac:picMkLst>
            <pc:docMk/>
            <pc:sldMk cId="33233384" sldId="280"/>
            <ac:picMk id="9" creationId="{341EE557-A7EC-4AA8-A909-FF120DC6C4E5}"/>
          </ac:picMkLst>
        </pc:picChg>
        <pc:picChg chg="add mod modCrop">
          <ac:chgData name="Zachary Tzavelis" userId="a169f786-926e-400c-b578-c28f0f01b55d" providerId="ADAL" clId="{B91A0ECB-3433-4B21-9483-F8EB1A0CEF16}" dt="2020-09-13T08:41:27.423" v="50800" actId="164"/>
          <ac:picMkLst>
            <pc:docMk/>
            <pc:sldMk cId="33233384" sldId="280"/>
            <ac:picMk id="10" creationId="{444E5418-B156-48C0-A542-E1198DAFFB15}"/>
          </ac:picMkLst>
        </pc:picChg>
        <pc:picChg chg="add del mod">
          <ac:chgData name="Zachary Tzavelis" userId="a169f786-926e-400c-b578-c28f0f01b55d" providerId="ADAL" clId="{B91A0ECB-3433-4B21-9483-F8EB1A0CEF16}" dt="2020-09-10T12:41:17.273" v="45369"/>
          <ac:picMkLst>
            <pc:docMk/>
            <pc:sldMk cId="33233384" sldId="280"/>
            <ac:picMk id="10" creationId="{FFEBDEA5-6B39-4930-8205-1F920DA3869D}"/>
          </ac:picMkLst>
        </pc:picChg>
        <pc:picChg chg="add del mod">
          <ac:chgData name="Zachary Tzavelis" userId="a169f786-926e-400c-b578-c28f0f01b55d" providerId="ADAL" clId="{B91A0ECB-3433-4B21-9483-F8EB1A0CEF16}" dt="2020-09-02T09:03:37.303" v="18403" actId="478"/>
          <ac:picMkLst>
            <pc:docMk/>
            <pc:sldMk cId="33233384" sldId="280"/>
            <ac:picMk id="11" creationId="{0BAEF335-91D4-42D4-A977-0BED5687E2B0}"/>
          </ac:picMkLst>
        </pc:picChg>
        <pc:picChg chg="add del mod">
          <ac:chgData name="Zachary Tzavelis" userId="a169f786-926e-400c-b578-c28f0f01b55d" providerId="ADAL" clId="{B91A0ECB-3433-4B21-9483-F8EB1A0CEF16}" dt="2020-09-10T20:07:58.823" v="46701" actId="478"/>
          <ac:picMkLst>
            <pc:docMk/>
            <pc:sldMk cId="33233384" sldId="280"/>
            <ac:picMk id="11" creationId="{BCB908DC-F449-49DE-9A3B-0C9DCCA75BC7}"/>
          </ac:picMkLst>
        </pc:picChg>
        <pc:picChg chg="add mod modCrop">
          <ac:chgData name="Zachary Tzavelis" userId="a169f786-926e-400c-b578-c28f0f01b55d" providerId="ADAL" clId="{B91A0ECB-3433-4B21-9483-F8EB1A0CEF16}" dt="2020-09-13T08:41:27.423" v="50800" actId="164"/>
          <ac:picMkLst>
            <pc:docMk/>
            <pc:sldMk cId="33233384" sldId="280"/>
            <ac:picMk id="12" creationId="{C2C5354C-F454-471F-AD1E-6963AB4F1408}"/>
          </ac:picMkLst>
        </pc:picChg>
        <pc:picChg chg="add del mod">
          <ac:chgData name="Zachary Tzavelis" userId="a169f786-926e-400c-b578-c28f0f01b55d" providerId="ADAL" clId="{B91A0ECB-3433-4B21-9483-F8EB1A0CEF16}" dt="2020-09-09T11:48:43.607" v="41740" actId="478"/>
          <ac:picMkLst>
            <pc:docMk/>
            <pc:sldMk cId="33233384" sldId="280"/>
            <ac:picMk id="13" creationId="{FAD5CC7B-97F1-430C-97B2-7879C2AA80D2}"/>
          </ac:picMkLst>
        </pc:picChg>
        <pc:picChg chg="add del mod">
          <ac:chgData name="Zachary Tzavelis" userId="a169f786-926e-400c-b578-c28f0f01b55d" providerId="ADAL" clId="{B91A0ECB-3433-4B21-9483-F8EB1A0CEF16}" dt="2020-09-13T08:40:22.691" v="50779" actId="478"/>
          <ac:picMkLst>
            <pc:docMk/>
            <pc:sldMk cId="33233384" sldId="280"/>
            <ac:picMk id="14" creationId="{DB37581B-1822-428A-973F-5D0DA2DFD25C}"/>
          </ac:picMkLst>
        </pc:picChg>
        <pc:picChg chg="add mod modCrop">
          <ac:chgData name="Zachary Tzavelis" userId="a169f786-926e-400c-b578-c28f0f01b55d" providerId="ADAL" clId="{B91A0ECB-3433-4B21-9483-F8EB1A0CEF16}" dt="2020-09-13T08:41:43.941" v="50803" actId="1037"/>
          <ac:picMkLst>
            <pc:docMk/>
            <pc:sldMk cId="33233384" sldId="280"/>
            <ac:picMk id="18" creationId="{3775A2A7-0248-43B1-B5B0-A6BBF01209F3}"/>
          </ac:picMkLst>
        </pc:picChg>
        <pc:picChg chg="add del mod">
          <ac:chgData name="Zachary Tzavelis" userId="a169f786-926e-400c-b578-c28f0f01b55d" providerId="ADAL" clId="{B91A0ECB-3433-4B21-9483-F8EB1A0CEF16}" dt="2020-09-09T11:48:38.570" v="41738" actId="478"/>
          <ac:picMkLst>
            <pc:docMk/>
            <pc:sldMk cId="33233384" sldId="280"/>
            <ac:picMk id="18" creationId="{85F8A4BC-DA9A-4DF4-B3AF-3645FF9E510E}"/>
          </ac:picMkLst>
        </pc:picChg>
      </pc:sldChg>
      <pc:sldChg chg="add del">
        <pc:chgData name="Zachary Tzavelis" userId="a169f786-926e-400c-b578-c28f0f01b55d" providerId="ADAL" clId="{B91A0ECB-3433-4B21-9483-F8EB1A0CEF16}" dt="2020-08-03T08:47:44.537" v="10000" actId="2696"/>
        <pc:sldMkLst>
          <pc:docMk/>
          <pc:sldMk cId="3341661683" sldId="281"/>
        </pc:sldMkLst>
      </pc:sldChg>
      <pc:sldChg chg="addSp delSp modSp add del mod setBg setClrOvrMap delDesignElem modNotesTx">
        <pc:chgData name="Zachary Tzavelis" userId="a169f786-926e-400c-b578-c28f0f01b55d" providerId="ADAL" clId="{B91A0ECB-3433-4B21-9483-F8EB1A0CEF16}" dt="2020-09-05T13:38:58.664" v="25759" actId="47"/>
        <pc:sldMkLst>
          <pc:docMk/>
          <pc:sldMk cId="3125166377" sldId="282"/>
        </pc:sldMkLst>
        <pc:spChg chg="mod ord">
          <ac:chgData name="Zachary Tzavelis" userId="a169f786-926e-400c-b578-c28f0f01b55d" providerId="ADAL" clId="{B91A0ECB-3433-4B21-9483-F8EB1A0CEF16}" dt="2020-08-03T08:47:18.260" v="9995" actId="27636"/>
          <ac:spMkLst>
            <pc:docMk/>
            <pc:sldMk cId="3125166377" sldId="282"/>
            <ac:spMk id="2" creationId="{D6D0D8E0-25C0-4070-A0D5-7B7828876651}"/>
          </ac:spMkLst>
        </pc:spChg>
        <pc:spChg chg="del">
          <ac:chgData name="Zachary Tzavelis" userId="a169f786-926e-400c-b578-c28f0f01b55d" providerId="ADAL" clId="{B91A0ECB-3433-4B21-9483-F8EB1A0CEF16}" dt="2020-08-03T08:46:45.876" v="9990" actId="931"/>
          <ac:spMkLst>
            <pc:docMk/>
            <pc:sldMk cId="3125166377" sldId="282"/>
            <ac:spMk id="3" creationId="{F22FB89A-3F90-4098-BF4B-20F1F2886797}"/>
          </ac:spMkLst>
        </pc:spChg>
        <pc:spChg chg="mod ord">
          <ac:chgData name="Zachary Tzavelis" userId="a169f786-926e-400c-b578-c28f0f01b55d" providerId="ADAL" clId="{B91A0ECB-3433-4B21-9483-F8EB1A0CEF16}" dt="2020-09-04T15:15:03.815" v="19374" actId="20577"/>
          <ac:spMkLst>
            <pc:docMk/>
            <pc:sldMk cId="3125166377" sldId="282"/>
            <ac:spMk id="4" creationId="{7363946B-E32F-4FC6-A215-EF2A8E1115D5}"/>
          </ac:spMkLst>
        </pc:spChg>
        <pc:spChg chg="mod">
          <ac:chgData name="Zachary Tzavelis" userId="a169f786-926e-400c-b578-c28f0f01b55d" providerId="ADAL" clId="{B91A0ECB-3433-4B21-9483-F8EB1A0CEF16}" dt="2020-09-04T18:38:30.823" v="25148"/>
          <ac:spMkLst>
            <pc:docMk/>
            <pc:sldMk cId="3125166377" sldId="282"/>
            <ac:spMk id="5" creationId="{7CFB80B9-84E2-4DD7-827D-A207CFD11536}"/>
          </ac:spMkLst>
        </pc:spChg>
        <pc:spChg chg="mod">
          <ac:chgData name="Zachary Tzavelis" userId="a169f786-926e-400c-b578-c28f0f01b55d" providerId="ADAL" clId="{B91A0ECB-3433-4B21-9483-F8EB1A0CEF16}" dt="2020-09-04T18:38:30.823" v="25148"/>
          <ac:spMkLst>
            <pc:docMk/>
            <pc:sldMk cId="3125166377" sldId="282"/>
            <ac:spMk id="6" creationId="{820673E4-740A-446D-BC75-39863E75D9C1}"/>
          </ac:spMkLst>
        </pc:spChg>
        <pc:spChg chg="mod">
          <ac:chgData name="Zachary Tzavelis" userId="a169f786-926e-400c-b578-c28f0f01b55d" providerId="ADAL" clId="{B91A0ECB-3433-4B21-9483-F8EB1A0CEF16}" dt="2020-09-04T18:38:30.823" v="25148"/>
          <ac:spMkLst>
            <pc:docMk/>
            <pc:sldMk cId="3125166377" sldId="282"/>
            <ac:spMk id="7" creationId="{28C199EB-21BD-4B79-965B-74F3356D1926}"/>
          </ac:spMkLst>
        </pc:spChg>
        <pc:spChg chg="add del">
          <ac:chgData name="Zachary Tzavelis" userId="a169f786-926e-400c-b578-c28f0f01b55d" providerId="ADAL" clId="{B91A0ECB-3433-4B21-9483-F8EB1A0CEF16}" dt="2020-09-04T18:38:30.823" v="25148"/>
          <ac:spMkLst>
            <pc:docMk/>
            <pc:sldMk cId="3125166377" sldId="282"/>
            <ac:spMk id="14" creationId="{D829E218-74FB-4455-98BE-F2C5BA8978BE}"/>
          </ac:spMkLst>
        </pc:spChg>
        <pc:spChg chg="add del">
          <ac:chgData name="Zachary Tzavelis" userId="a169f786-926e-400c-b578-c28f0f01b55d" providerId="ADAL" clId="{B91A0ECB-3433-4B21-9483-F8EB1A0CEF16}" dt="2020-09-04T18:38:30.823" v="25148"/>
          <ac:spMkLst>
            <pc:docMk/>
            <pc:sldMk cId="3125166377" sldId="282"/>
            <ac:spMk id="16" creationId="{7E8D75FD-D4F9-4D11-B70D-82EFCB4CFA5B}"/>
          </ac:spMkLst>
        </pc:spChg>
        <pc:spChg chg="add del">
          <ac:chgData name="Zachary Tzavelis" userId="a169f786-926e-400c-b578-c28f0f01b55d" providerId="ADAL" clId="{B91A0ECB-3433-4B21-9483-F8EB1A0CEF16}" dt="2020-09-04T18:38:30.823" v="25148"/>
          <ac:spMkLst>
            <pc:docMk/>
            <pc:sldMk cId="3125166377" sldId="282"/>
            <ac:spMk id="20" creationId="{7319A1DD-F557-4EC6-8A8C-F7617B4CD678}"/>
          </ac:spMkLst>
        </pc:spChg>
        <pc:picChg chg="add mod">
          <ac:chgData name="Zachary Tzavelis" userId="a169f786-926e-400c-b578-c28f0f01b55d" providerId="ADAL" clId="{B91A0ECB-3433-4B21-9483-F8EB1A0CEF16}" dt="2020-09-04T19:06:08.233" v="25479" actId="14100"/>
          <ac:picMkLst>
            <pc:docMk/>
            <pc:sldMk cId="3125166377" sldId="282"/>
            <ac:picMk id="9" creationId="{AE80DC4E-4B36-4EEE-89A2-DEEDD162CA7A}"/>
          </ac:picMkLst>
        </pc:picChg>
        <pc:picChg chg="add">
          <ac:chgData name="Zachary Tzavelis" userId="a169f786-926e-400c-b578-c28f0f01b55d" providerId="ADAL" clId="{B91A0ECB-3433-4B21-9483-F8EB1A0CEF16}" dt="2020-08-03T08:47:32.865" v="9997"/>
          <ac:picMkLst>
            <pc:docMk/>
            <pc:sldMk cId="3125166377" sldId="282"/>
            <ac:picMk id="15" creationId="{6DEB4FBE-79BC-4F2A-B614-2B7A4D271DBC}"/>
          </ac:picMkLst>
        </pc:picChg>
        <pc:cxnChg chg="add del">
          <ac:chgData name="Zachary Tzavelis" userId="a169f786-926e-400c-b578-c28f0f01b55d" providerId="ADAL" clId="{B91A0ECB-3433-4B21-9483-F8EB1A0CEF16}" dt="2020-09-04T18:38:30.823" v="25148"/>
          <ac:cxnSpMkLst>
            <pc:docMk/>
            <pc:sldMk cId="3125166377" sldId="282"/>
            <ac:cxnSpMk id="18" creationId="{1F5DC8C3-BA5F-4EED-BB9A-A14272BD82A1}"/>
          </ac:cxnSpMkLst>
        </pc:cxnChg>
        <pc:cxnChg chg="add del">
          <ac:chgData name="Zachary Tzavelis" userId="a169f786-926e-400c-b578-c28f0f01b55d" providerId="ADAL" clId="{B91A0ECB-3433-4B21-9483-F8EB1A0CEF16}" dt="2020-09-04T18:38:30.823" v="25148"/>
          <ac:cxnSpMkLst>
            <pc:docMk/>
            <pc:sldMk cId="3125166377" sldId="282"/>
            <ac:cxnSpMk id="22" creationId="{D28A9C89-B313-458F-9C85-515930A51A93}"/>
          </ac:cxnSpMkLst>
        </pc:cxnChg>
      </pc:sldChg>
      <pc:sldChg chg="addSp delSp modSp add mod ord modTransition delAnim">
        <pc:chgData name="Zachary Tzavelis" userId="a169f786-926e-400c-b578-c28f0f01b55d" providerId="ADAL" clId="{B91A0ECB-3433-4B21-9483-F8EB1A0CEF16}" dt="2020-09-11T14:48:00.426" v="48475"/>
        <pc:sldMkLst>
          <pc:docMk/>
          <pc:sldMk cId="1874379441" sldId="283"/>
        </pc:sldMkLst>
        <pc:spChg chg="mod">
          <ac:chgData name="Zachary Tzavelis" userId="a169f786-926e-400c-b578-c28f0f01b55d" providerId="ADAL" clId="{B91A0ECB-3433-4B21-9483-F8EB1A0CEF16}" dt="2020-08-04T14:42:02.775" v="11082" actId="20577"/>
          <ac:spMkLst>
            <pc:docMk/>
            <pc:sldMk cId="1874379441" sldId="283"/>
            <ac:spMk id="2" creationId="{0D238319-91A7-4073-8756-F2D156FDF879}"/>
          </ac:spMkLst>
        </pc:spChg>
        <pc:spChg chg="del mod">
          <ac:chgData name="Zachary Tzavelis" userId="a169f786-926e-400c-b578-c28f0f01b55d" providerId="ADAL" clId="{B91A0ECB-3433-4B21-9483-F8EB1A0CEF16}" dt="2020-09-10T09:51:42.171" v="45222" actId="478"/>
          <ac:spMkLst>
            <pc:docMk/>
            <pc:sldMk cId="1874379441" sldId="283"/>
            <ac:spMk id="33" creationId="{A8109626-9B81-4390-87AB-F71A282FB668}"/>
          </ac:spMkLst>
        </pc:spChg>
        <pc:spChg chg="mod">
          <ac:chgData name="Zachary Tzavelis" userId="a169f786-926e-400c-b578-c28f0f01b55d" providerId="ADAL" clId="{B91A0ECB-3433-4B21-9483-F8EB1A0CEF16}" dt="2020-09-04T18:38:30.823" v="25148"/>
          <ac:spMkLst>
            <pc:docMk/>
            <pc:sldMk cId="1874379441" sldId="283"/>
            <ac:spMk id="34" creationId="{06B067BA-99A7-44BC-8C37-14C2A6AF2B81}"/>
          </ac:spMkLst>
        </pc:spChg>
        <pc:spChg chg="mod">
          <ac:chgData name="Zachary Tzavelis" userId="a169f786-926e-400c-b578-c28f0f01b55d" providerId="ADAL" clId="{B91A0ECB-3433-4B21-9483-F8EB1A0CEF16}" dt="2020-09-04T18:38:30.823" v="25148"/>
          <ac:spMkLst>
            <pc:docMk/>
            <pc:sldMk cId="1874379441" sldId="283"/>
            <ac:spMk id="35" creationId="{ADD6E505-522A-40BC-84A9-3179A4B2EFF4}"/>
          </ac:spMkLst>
        </pc:spChg>
        <pc:spChg chg="mod">
          <ac:chgData name="Zachary Tzavelis" userId="a169f786-926e-400c-b578-c28f0f01b55d" providerId="ADAL" clId="{B91A0ECB-3433-4B21-9483-F8EB1A0CEF16}" dt="2020-08-04T14:01:45.340" v="10391" actId="14100"/>
          <ac:spMkLst>
            <pc:docMk/>
            <pc:sldMk cId="1874379441" sldId="283"/>
            <ac:spMk id="45" creationId="{C7366362-09AF-4129-B6E4-788148191253}"/>
          </ac:spMkLst>
        </pc:spChg>
        <pc:spChg chg="mod">
          <ac:chgData name="Zachary Tzavelis" userId="a169f786-926e-400c-b578-c28f0f01b55d" providerId="ADAL" clId="{B91A0ECB-3433-4B21-9483-F8EB1A0CEF16}" dt="2020-09-11T13:15:01.598" v="46970" actId="1076"/>
          <ac:spMkLst>
            <pc:docMk/>
            <pc:sldMk cId="1874379441" sldId="283"/>
            <ac:spMk id="124" creationId="{FBB45E8E-1FF2-47E4-B5D9-F64AF8747D2A}"/>
          </ac:spMkLst>
        </pc:spChg>
        <pc:spChg chg="mod">
          <ac:chgData name="Zachary Tzavelis" userId="a169f786-926e-400c-b578-c28f0f01b55d" providerId="ADAL" clId="{B91A0ECB-3433-4B21-9483-F8EB1A0CEF16}" dt="2020-09-11T13:16:10.452" v="46977" actId="1076"/>
          <ac:spMkLst>
            <pc:docMk/>
            <pc:sldMk cId="1874379441" sldId="283"/>
            <ac:spMk id="125" creationId="{BB6DF527-5FCF-4F53-9BC3-6B6F7EB5B95B}"/>
          </ac:spMkLst>
        </pc:spChg>
        <pc:spChg chg="mod">
          <ac:chgData name="Zachary Tzavelis" userId="a169f786-926e-400c-b578-c28f0f01b55d" providerId="ADAL" clId="{B91A0ECB-3433-4B21-9483-F8EB1A0CEF16}" dt="2020-09-11T13:14:59.890" v="46964" actId="1076"/>
          <ac:spMkLst>
            <pc:docMk/>
            <pc:sldMk cId="1874379441" sldId="283"/>
            <ac:spMk id="126" creationId="{34FED9D0-AE06-4A62-A7A9-676181E30A2E}"/>
          </ac:spMkLst>
        </pc:spChg>
        <pc:spChg chg="mod">
          <ac:chgData name="Zachary Tzavelis" userId="a169f786-926e-400c-b578-c28f0f01b55d" providerId="ADAL" clId="{B91A0ECB-3433-4B21-9483-F8EB1A0CEF16}" dt="2020-09-11T13:14:57.963" v="46961" actId="1076"/>
          <ac:spMkLst>
            <pc:docMk/>
            <pc:sldMk cId="1874379441" sldId="283"/>
            <ac:spMk id="127" creationId="{2064BE98-3806-43A2-8D6E-5AC25B909F41}"/>
          </ac:spMkLst>
        </pc:spChg>
        <pc:grpChg chg="mod">
          <ac:chgData name="Zachary Tzavelis" userId="a169f786-926e-400c-b578-c28f0f01b55d" providerId="ADAL" clId="{B91A0ECB-3433-4B21-9483-F8EB1A0CEF16}" dt="2020-09-11T13:16:20.108" v="46982" actId="1035"/>
          <ac:grpSpMkLst>
            <pc:docMk/>
            <pc:sldMk cId="1874379441" sldId="283"/>
            <ac:grpSpMk id="7" creationId="{7CCCD890-A2B6-4F5F-97CB-7E5CF2A9895B}"/>
          </ac:grpSpMkLst>
        </pc:grpChg>
        <pc:grpChg chg="mod">
          <ac:chgData name="Zachary Tzavelis" userId="a169f786-926e-400c-b578-c28f0f01b55d" providerId="ADAL" clId="{B91A0ECB-3433-4B21-9483-F8EB1A0CEF16}" dt="2020-09-11T13:17:06.110" v="46983" actId="1076"/>
          <ac:grpSpMkLst>
            <pc:docMk/>
            <pc:sldMk cId="1874379441" sldId="283"/>
            <ac:grpSpMk id="60" creationId="{D03D6AE2-43FB-4140-B521-53DA1FE3A9E7}"/>
          </ac:grpSpMkLst>
        </pc:grpChg>
        <pc:grpChg chg="mod">
          <ac:chgData name="Zachary Tzavelis" userId="a169f786-926e-400c-b578-c28f0f01b55d" providerId="ADAL" clId="{B91A0ECB-3433-4B21-9483-F8EB1A0CEF16}" dt="2020-09-11T13:17:12.422" v="46984" actId="1076"/>
          <ac:grpSpMkLst>
            <pc:docMk/>
            <pc:sldMk cId="1874379441" sldId="283"/>
            <ac:grpSpMk id="85" creationId="{AFF869D0-D5AB-4149-91A6-FF290AC57D7D}"/>
          </ac:grpSpMkLst>
        </pc:grpChg>
        <pc:grpChg chg="mod">
          <ac:chgData name="Zachary Tzavelis" userId="a169f786-926e-400c-b578-c28f0f01b55d" providerId="ADAL" clId="{B91A0ECB-3433-4B21-9483-F8EB1A0CEF16}" dt="2020-09-11T13:15:01.598" v="46970" actId="1076"/>
          <ac:grpSpMkLst>
            <pc:docMk/>
            <pc:sldMk cId="1874379441" sldId="283"/>
            <ac:grpSpMk id="123" creationId="{3F43F038-09FD-4C1E-BB1E-62575E866D77}"/>
          </ac:grpSpMkLst>
        </pc:grpChg>
        <pc:picChg chg="add del mod">
          <ac:chgData name="Zachary Tzavelis" userId="a169f786-926e-400c-b578-c28f0f01b55d" providerId="ADAL" clId="{B91A0ECB-3433-4B21-9483-F8EB1A0CEF16}" dt="2020-09-10T20:07:51.751" v="46698" actId="478"/>
          <ac:picMkLst>
            <pc:docMk/>
            <pc:sldMk cId="1874379441" sldId="283"/>
            <ac:picMk id="3" creationId="{193A5C9F-AC90-45D0-AF5F-E7C5C976D563}"/>
          </ac:picMkLst>
        </pc:picChg>
        <pc:picChg chg="mod">
          <ac:chgData name="Zachary Tzavelis" userId="a169f786-926e-400c-b578-c28f0f01b55d" providerId="ADAL" clId="{B91A0ECB-3433-4B21-9483-F8EB1A0CEF16}" dt="2020-09-11T13:14:58.612" v="46963" actId="1076"/>
          <ac:picMkLst>
            <pc:docMk/>
            <pc:sldMk cId="1874379441" sldId="283"/>
            <ac:picMk id="6" creationId="{CB503381-C490-4A07-A57B-0A7737BD1A83}"/>
          </ac:picMkLst>
        </pc:picChg>
        <pc:picChg chg="mod">
          <ac:chgData name="Zachary Tzavelis" userId="a169f786-926e-400c-b578-c28f0f01b55d" providerId="ADAL" clId="{B91A0ECB-3433-4B21-9483-F8EB1A0CEF16}" dt="2020-09-11T13:15:02.215" v="46972" actId="1076"/>
          <ac:picMkLst>
            <pc:docMk/>
            <pc:sldMk cId="1874379441" sldId="283"/>
            <ac:picMk id="106" creationId="{5E87EF81-9EB0-4B86-81FC-A19A443EE257}"/>
          </ac:picMkLst>
        </pc:picChg>
        <pc:cxnChg chg="mod">
          <ac:chgData name="Zachary Tzavelis" userId="a169f786-926e-400c-b578-c28f0f01b55d" providerId="ADAL" clId="{B91A0ECB-3433-4B21-9483-F8EB1A0CEF16}" dt="2020-09-11T13:17:06.110" v="46983" actId="1076"/>
          <ac:cxnSpMkLst>
            <pc:docMk/>
            <pc:sldMk cId="1874379441" sldId="283"/>
            <ac:cxnSpMk id="80" creationId="{148CCD8E-F5F3-4FBC-8A81-FB7769DA8AD0}"/>
          </ac:cxnSpMkLst>
        </pc:cxnChg>
        <pc:cxnChg chg="mod">
          <ac:chgData name="Zachary Tzavelis" userId="a169f786-926e-400c-b578-c28f0f01b55d" providerId="ADAL" clId="{B91A0ECB-3433-4B21-9483-F8EB1A0CEF16}" dt="2020-09-11T13:15:01.876" v="46971" actId="14100"/>
          <ac:cxnSpMkLst>
            <pc:docMk/>
            <pc:sldMk cId="1874379441" sldId="283"/>
            <ac:cxnSpMk id="97" creationId="{7A0E24AA-AB25-4A28-B8D8-B8E6098C26A7}"/>
          </ac:cxnSpMkLst>
        </pc:cxnChg>
        <pc:cxnChg chg="mod">
          <ac:chgData name="Zachary Tzavelis" userId="a169f786-926e-400c-b578-c28f0f01b55d" providerId="ADAL" clId="{B91A0ECB-3433-4B21-9483-F8EB1A0CEF16}" dt="2020-09-11T13:15:02.215" v="46972" actId="1076"/>
          <ac:cxnSpMkLst>
            <pc:docMk/>
            <pc:sldMk cId="1874379441" sldId="283"/>
            <ac:cxnSpMk id="108" creationId="{855CB231-24AC-4494-9131-6576D245767C}"/>
          </ac:cxnSpMkLst>
        </pc:cxnChg>
        <pc:cxnChg chg="mod">
          <ac:chgData name="Zachary Tzavelis" userId="a169f786-926e-400c-b578-c28f0f01b55d" providerId="ADAL" clId="{B91A0ECB-3433-4B21-9483-F8EB1A0CEF16}" dt="2020-09-11T13:15:01.096" v="46968" actId="1076"/>
          <ac:cxnSpMkLst>
            <pc:docMk/>
            <pc:sldMk cId="1874379441" sldId="283"/>
            <ac:cxnSpMk id="110" creationId="{8A5097AB-5AE3-4973-B3A3-48B7422D2ABA}"/>
          </ac:cxnSpMkLst>
        </pc:cxnChg>
        <pc:cxnChg chg="mod">
          <ac:chgData name="Zachary Tzavelis" userId="a169f786-926e-400c-b578-c28f0f01b55d" providerId="ADAL" clId="{B91A0ECB-3433-4B21-9483-F8EB1A0CEF16}" dt="2020-09-11T13:16:20.108" v="46982" actId="1035"/>
          <ac:cxnSpMkLst>
            <pc:docMk/>
            <pc:sldMk cId="1874379441" sldId="283"/>
            <ac:cxnSpMk id="115" creationId="{749E7DC5-E66E-46ED-A053-8CEC696DF948}"/>
          </ac:cxnSpMkLst>
        </pc:cxnChg>
        <pc:cxnChg chg="mod">
          <ac:chgData name="Zachary Tzavelis" userId="a169f786-926e-400c-b578-c28f0f01b55d" providerId="ADAL" clId="{B91A0ECB-3433-4B21-9483-F8EB1A0CEF16}" dt="2020-09-11T13:15:02.215" v="46972" actId="1076"/>
          <ac:cxnSpMkLst>
            <pc:docMk/>
            <pc:sldMk cId="1874379441" sldId="283"/>
            <ac:cxnSpMk id="116" creationId="{272ABE50-457E-4133-8A73-2619B42A256D}"/>
          </ac:cxnSpMkLst>
        </pc:cxnChg>
      </pc:sldChg>
      <pc:sldChg chg="addSp delSp modSp add del mod">
        <pc:chgData name="Zachary Tzavelis" userId="a169f786-926e-400c-b578-c28f0f01b55d" providerId="ADAL" clId="{B91A0ECB-3433-4B21-9483-F8EB1A0CEF16}" dt="2020-08-21T14:54:55.486" v="12925" actId="2696"/>
        <pc:sldMkLst>
          <pc:docMk/>
          <pc:sldMk cId="277957241" sldId="284"/>
        </pc:sldMkLst>
        <pc:spChg chg="add">
          <ac:chgData name="Zachary Tzavelis" userId="a169f786-926e-400c-b578-c28f0f01b55d" providerId="ADAL" clId="{B91A0ECB-3433-4B21-9483-F8EB1A0CEF16}" dt="2020-08-21T14:50:40.668" v="12845" actId="22"/>
          <ac:spMkLst>
            <pc:docMk/>
            <pc:sldMk cId="277957241" sldId="284"/>
            <ac:spMk id="2" creationId="{7885FBA0-7325-4177-BF8B-FDD2557BCD4E}"/>
          </ac:spMkLst>
        </pc:spChg>
        <pc:spChg chg="add del mod">
          <ac:chgData name="Zachary Tzavelis" userId="a169f786-926e-400c-b578-c28f0f01b55d" providerId="ADAL" clId="{B91A0ECB-3433-4B21-9483-F8EB1A0CEF16}" dt="2020-08-21T13:51:59.724" v="12617" actId="478"/>
          <ac:spMkLst>
            <pc:docMk/>
            <pc:sldMk cId="277957241" sldId="284"/>
            <ac:spMk id="6" creationId="{5612D9CC-E78A-4AD2-A0BE-CB9E30274A53}"/>
          </ac:spMkLst>
        </pc:spChg>
        <pc:spChg chg="add mod">
          <ac:chgData name="Zachary Tzavelis" userId="a169f786-926e-400c-b578-c28f0f01b55d" providerId="ADAL" clId="{B91A0ECB-3433-4B21-9483-F8EB1A0CEF16}" dt="2020-08-21T13:52:16.281" v="12631" actId="20577"/>
          <ac:spMkLst>
            <pc:docMk/>
            <pc:sldMk cId="277957241" sldId="284"/>
            <ac:spMk id="8" creationId="{348DCFC9-38F9-4F67-A753-1F35B4D0B12F}"/>
          </ac:spMkLst>
        </pc:spChg>
        <pc:spChg chg="add mod">
          <ac:chgData name="Zachary Tzavelis" userId="a169f786-926e-400c-b578-c28f0f01b55d" providerId="ADAL" clId="{B91A0ECB-3433-4B21-9483-F8EB1A0CEF16}" dt="2020-08-21T14:50:40.120" v="12844" actId="571"/>
          <ac:spMkLst>
            <pc:docMk/>
            <pc:sldMk cId="277957241" sldId="284"/>
            <ac:spMk id="9" creationId="{3079976D-E651-4C57-9EF1-6FABE0D2DDC1}"/>
          </ac:spMkLst>
        </pc:spChg>
        <pc:picChg chg="add mod ord">
          <ac:chgData name="Zachary Tzavelis" userId="a169f786-926e-400c-b578-c28f0f01b55d" providerId="ADAL" clId="{B91A0ECB-3433-4B21-9483-F8EB1A0CEF16}" dt="2020-08-21T14:12:33.224" v="12753" actId="1076"/>
          <ac:picMkLst>
            <pc:docMk/>
            <pc:sldMk cId="277957241" sldId="284"/>
            <ac:picMk id="10" creationId="{F9985B10-61A1-4601-AF6F-53DD8A2EB8B5}"/>
          </ac:picMkLst>
        </pc:picChg>
        <pc:picChg chg="add mod">
          <ac:chgData name="Zachary Tzavelis" userId="a169f786-926e-400c-b578-c28f0f01b55d" providerId="ADAL" clId="{B91A0ECB-3433-4B21-9483-F8EB1A0CEF16}" dt="2020-08-21T14:12:30.778" v="12752" actId="1076"/>
          <ac:picMkLst>
            <pc:docMk/>
            <pc:sldMk cId="277957241" sldId="284"/>
            <ac:picMk id="12" creationId="{FA741773-2CF6-4C30-A021-C90012BC0605}"/>
          </ac:picMkLst>
        </pc:picChg>
      </pc:sldChg>
      <pc:sldChg chg="addSp delSp modSp add mod ord modTransition setBg">
        <pc:chgData name="Zachary Tzavelis" userId="a169f786-926e-400c-b578-c28f0f01b55d" providerId="ADAL" clId="{B91A0ECB-3433-4B21-9483-F8EB1A0CEF16}" dt="2020-09-07T19:14:06.385" v="35699"/>
        <pc:sldMkLst>
          <pc:docMk/>
          <pc:sldMk cId="227444739" sldId="285"/>
        </pc:sldMkLst>
        <pc:spChg chg="add del mod">
          <ac:chgData name="Zachary Tzavelis" userId="a169f786-926e-400c-b578-c28f0f01b55d" providerId="ADAL" clId="{B91A0ECB-3433-4B21-9483-F8EB1A0CEF16}" dt="2020-09-04T16:04:33.207" v="24347" actId="478"/>
          <ac:spMkLst>
            <pc:docMk/>
            <pc:sldMk cId="227444739" sldId="285"/>
            <ac:spMk id="2" creationId="{8FA93ACE-65BB-43D9-8444-CC18D0AEB946}"/>
          </ac:spMkLst>
        </pc:spChg>
        <pc:spChg chg="del mod ord">
          <ac:chgData name="Zachary Tzavelis" userId="a169f786-926e-400c-b578-c28f0f01b55d" providerId="ADAL" clId="{B91A0ECB-3433-4B21-9483-F8EB1A0CEF16}" dt="2020-09-04T16:11:08.612" v="24436" actId="478"/>
          <ac:spMkLst>
            <pc:docMk/>
            <pc:sldMk cId="227444739" sldId="285"/>
            <ac:spMk id="3" creationId="{1327EC73-02C2-4680-9EC8-384BFD90BE29}"/>
          </ac:spMkLst>
        </pc:spChg>
        <pc:spChg chg="del mod ord">
          <ac:chgData name="Zachary Tzavelis" userId="a169f786-926e-400c-b578-c28f0f01b55d" providerId="ADAL" clId="{B91A0ECB-3433-4B21-9483-F8EB1A0CEF16}" dt="2020-09-04T16:09:18.343" v="24409" actId="478"/>
          <ac:spMkLst>
            <pc:docMk/>
            <pc:sldMk cId="227444739" sldId="285"/>
            <ac:spMk id="4" creationId="{3BA375C2-53C8-4B0B-A003-F41C910867C9}"/>
          </ac:spMkLst>
        </pc:spChg>
        <pc:spChg chg="add del mod ord">
          <ac:chgData name="Zachary Tzavelis" userId="a169f786-926e-400c-b578-c28f0f01b55d" providerId="ADAL" clId="{B91A0ECB-3433-4B21-9483-F8EB1A0CEF16}" dt="2020-09-04T16:12:08.245" v="24460" actId="478"/>
          <ac:spMkLst>
            <pc:docMk/>
            <pc:sldMk cId="227444739" sldId="285"/>
            <ac:spMk id="5" creationId="{5914839F-D248-4795-9FB1-38E2A8C1D9BA}"/>
          </ac:spMkLst>
        </pc:spChg>
        <pc:spChg chg="add del">
          <ac:chgData name="Zachary Tzavelis" userId="a169f786-926e-400c-b578-c28f0f01b55d" providerId="ADAL" clId="{B91A0ECB-3433-4B21-9483-F8EB1A0CEF16}" dt="2020-08-21T14:18:57.783" v="12778" actId="26606"/>
          <ac:spMkLst>
            <pc:docMk/>
            <pc:sldMk cId="227444739" sldId="285"/>
            <ac:spMk id="14" creationId="{116A904D-80BE-42BB-A96F-14D33FFE0D88}"/>
          </ac:spMkLst>
        </pc:spChg>
        <pc:spChg chg="add del">
          <ac:chgData name="Zachary Tzavelis" userId="a169f786-926e-400c-b578-c28f0f01b55d" providerId="ADAL" clId="{B91A0ECB-3433-4B21-9483-F8EB1A0CEF16}" dt="2020-08-21T14:18:57.783" v="12778" actId="26606"/>
          <ac:spMkLst>
            <pc:docMk/>
            <pc:sldMk cId="227444739" sldId="285"/>
            <ac:spMk id="16" creationId="{3E49CA6A-AA0D-433F-BA6F-E0F8DCBA8BD9}"/>
          </ac:spMkLst>
        </pc:spChg>
        <pc:spChg chg="add del">
          <ac:chgData name="Zachary Tzavelis" userId="a169f786-926e-400c-b578-c28f0f01b55d" providerId="ADAL" clId="{B91A0ECB-3433-4B21-9483-F8EB1A0CEF16}" dt="2020-08-21T14:18:57.783" v="12778" actId="26606"/>
          <ac:spMkLst>
            <pc:docMk/>
            <pc:sldMk cId="227444739" sldId="285"/>
            <ac:spMk id="20" creationId="{7922E103-EA9F-4D5F-BBFE-665CD04D3AE6}"/>
          </ac:spMkLst>
        </pc:spChg>
        <pc:spChg chg="add mod">
          <ac:chgData name="Zachary Tzavelis" userId="a169f786-926e-400c-b578-c28f0f01b55d" providerId="ADAL" clId="{B91A0ECB-3433-4B21-9483-F8EB1A0CEF16}" dt="2020-09-04T16:19:30.599" v="24528" actId="164"/>
          <ac:spMkLst>
            <pc:docMk/>
            <pc:sldMk cId="227444739" sldId="285"/>
            <ac:spMk id="20" creationId="{894F4561-9662-443B-AEEA-C88196132B47}"/>
          </ac:spMkLst>
        </pc:spChg>
        <pc:spChg chg="add del">
          <ac:chgData name="Zachary Tzavelis" userId="a169f786-926e-400c-b578-c28f0f01b55d" providerId="ADAL" clId="{B91A0ECB-3433-4B21-9483-F8EB1A0CEF16}" dt="2020-08-21T14:18:57.783" v="12778" actId="26606"/>
          <ac:spMkLst>
            <pc:docMk/>
            <pc:sldMk cId="227444739" sldId="285"/>
            <ac:spMk id="22" creationId="{B3757773-73E3-45F6-A349-807BD9C1E477}"/>
          </ac:spMkLst>
        </pc:spChg>
        <pc:spChg chg="add mod">
          <ac:chgData name="Zachary Tzavelis" userId="a169f786-926e-400c-b578-c28f0f01b55d" providerId="ADAL" clId="{B91A0ECB-3433-4B21-9483-F8EB1A0CEF16}" dt="2020-09-04T16:20:19.077" v="24532" actId="164"/>
          <ac:spMkLst>
            <pc:docMk/>
            <pc:sldMk cId="227444739" sldId="285"/>
            <ac:spMk id="24" creationId="{529E1A22-71E2-44D4-87DC-73A6E414E020}"/>
          </ac:spMkLst>
        </pc:spChg>
        <pc:spChg chg="add del">
          <ac:chgData name="Zachary Tzavelis" userId="a169f786-926e-400c-b578-c28f0f01b55d" providerId="ADAL" clId="{B91A0ECB-3433-4B21-9483-F8EB1A0CEF16}" dt="2020-08-21T14:18:57.783" v="12778" actId="26606"/>
          <ac:spMkLst>
            <pc:docMk/>
            <pc:sldMk cId="227444739" sldId="285"/>
            <ac:spMk id="24" creationId="{8581EFCE-891A-48B2-A1B0-9C358FFB8ED7}"/>
          </ac:spMkLst>
        </pc:spChg>
        <pc:spChg chg="add mod">
          <ac:chgData name="Zachary Tzavelis" userId="a169f786-926e-400c-b578-c28f0f01b55d" providerId="ADAL" clId="{B91A0ECB-3433-4B21-9483-F8EB1A0CEF16}" dt="2020-09-04T16:20:42.497" v="24536" actId="164"/>
          <ac:spMkLst>
            <pc:docMk/>
            <pc:sldMk cId="227444739" sldId="285"/>
            <ac:spMk id="26" creationId="{7328F977-1779-4DC8-AC25-942904F0278A}"/>
          </ac:spMkLst>
        </pc:spChg>
        <pc:spChg chg="add mod">
          <ac:chgData name="Zachary Tzavelis" userId="a169f786-926e-400c-b578-c28f0f01b55d" providerId="ADAL" clId="{B91A0ECB-3433-4B21-9483-F8EB1A0CEF16}" dt="2020-09-04T16:20:54.238" v="24539" actId="164"/>
          <ac:spMkLst>
            <pc:docMk/>
            <pc:sldMk cId="227444739" sldId="285"/>
            <ac:spMk id="32" creationId="{139D16E7-8ACF-41BB-85F2-D7B125223680}"/>
          </ac:spMkLst>
        </pc:spChg>
        <pc:spChg chg="add mod">
          <ac:chgData name="Zachary Tzavelis" userId="a169f786-926e-400c-b578-c28f0f01b55d" providerId="ADAL" clId="{B91A0ECB-3433-4B21-9483-F8EB1A0CEF16}" dt="2020-09-04T16:23:10.307" v="24576" actId="1076"/>
          <ac:spMkLst>
            <pc:docMk/>
            <pc:sldMk cId="227444739" sldId="285"/>
            <ac:spMk id="33" creationId="{17A8CB69-632D-4F11-A1AC-A132A8CD58E6}"/>
          </ac:spMkLst>
        </pc:spChg>
        <pc:spChg chg="add mod">
          <ac:chgData name="Zachary Tzavelis" userId="a169f786-926e-400c-b578-c28f0f01b55d" providerId="ADAL" clId="{B91A0ECB-3433-4B21-9483-F8EB1A0CEF16}" dt="2020-09-04T16:23:00.233" v="24575" actId="1036"/>
          <ac:spMkLst>
            <pc:docMk/>
            <pc:sldMk cId="227444739" sldId="285"/>
            <ac:spMk id="35" creationId="{265E6B1F-2BAF-404E-B937-0FC97677EC3A}"/>
          </ac:spMkLst>
        </pc:spChg>
        <pc:grpChg chg="add mod ord">
          <ac:chgData name="Zachary Tzavelis" userId="a169f786-926e-400c-b578-c28f0f01b55d" providerId="ADAL" clId="{B91A0ECB-3433-4B21-9483-F8EB1A0CEF16}" dt="2020-09-04T16:26:33.277" v="24606" actId="1076"/>
          <ac:grpSpMkLst>
            <pc:docMk/>
            <pc:sldMk cId="227444739" sldId="285"/>
            <ac:grpSpMk id="22" creationId="{73C034FD-A39B-4062-A322-7995981CE937}"/>
          </ac:grpSpMkLst>
        </pc:grpChg>
        <pc:grpChg chg="add mod ord">
          <ac:chgData name="Zachary Tzavelis" userId="a169f786-926e-400c-b578-c28f0f01b55d" providerId="ADAL" clId="{B91A0ECB-3433-4B21-9483-F8EB1A0CEF16}" dt="2020-09-04T16:23:00.233" v="24575" actId="1036"/>
          <ac:grpSpMkLst>
            <pc:docMk/>
            <pc:sldMk cId="227444739" sldId="285"/>
            <ac:grpSpMk id="25" creationId="{76BB49E2-BAD7-4BF4-A1FD-F9D49F6B0025}"/>
          </ac:grpSpMkLst>
        </pc:grpChg>
        <pc:grpChg chg="add mod">
          <ac:chgData name="Zachary Tzavelis" userId="a169f786-926e-400c-b578-c28f0f01b55d" providerId="ADAL" clId="{B91A0ECB-3433-4B21-9483-F8EB1A0CEF16}" dt="2020-09-04T16:23:00.233" v="24575" actId="1036"/>
          <ac:grpSpMkLst>
            <pc:docMk/>
            <pc:sldMk cId="227444739" sldId="285"/>
            <ac:grpSpMk id="30" creationId="{6E654C91-D16A-4F39-BDF8-4C6A0D52D26E}"/>
          </ac:grpSpMkLst>
        </pc:grpChg>
        <pc:grpChg chg="add mod ord">
          <ac:chgData name="Zachary Tzavelis" userId="a169f786-926e-400c-b578-c28f0f01b55d" providerId="ADAL" clId="{B91A0ECB-3433-4B21-9483-F8EB1A0CEF16}" dt="2020-09-04T16:23:00.233" v="24575" actId="1036"/>
          <ac:grpSpMkLst>
            <pc:docMk/>
            <pc:sldMk cId="227444739" sldId="285"/>
            <ac:grpSpMk id="36" creationId="{5934C94C-F887-4D2F-BCC6-4514F2A42F63}"/>
          </ac:grpSpMkLst>
        </pc:grpChg>
        <pc:picChg chg="add del mod ord">
          <ac:chgData name="Zachary Tzavelis" userId="a169f786-926e-400c-b578-c28f0f01b55d" providerId="ADAL" clId="{B91A0ECB-3433-4B21-9483-F8EB1A0CEF16}" dt="2020-08-21T14:19:01.130" v="12780" actId="478"/>
          <ac:picMkLst>
            <pc:docMk/>
            <pc:sldMk cId="227444739" sldId="285"/>
            <ac:picMk id="7" creationId="{1347F76D-4191-4764-8BC1-5F47874340A9}"/>
          </ac:picMkLst>
        </pc:picChg>
        <pc:picChg chg="add mod modCrop">
          <ac:chgData name="Zachary Tzavelis" userId="a169f786-926e-400c-b578-c28f0f01b55d" providerId="ADAL" clId="{B91A0ECB-3433-4B21-9483-F8EB1A0CEF16}" dt="2020-09-04T16:20:42.497" v="24536" actId="164"/>
          <ac:picMkLst>
            <pc:docMk/>
            <pc:sldMk cId="227444739" sldId="285"/>
            <ac:picMk id="7" creationId="{6A087BEA-C59A-48BF-8A5D-5A3300F4C37F}"/>
          </ac:picMkLst>
        </pc:picChg>
        <pc:picChg chg="add del mod">
          <ac:chgData name="Zachary Tzavelis" userId="a169f786-926e-400c-b578-c28f0f01b55d" providerId="ADAL" clId="{B91A0ECB-3433-4B21-9483-F8EB1A0CEF16}" dt="2020-08-21T14:00:08.780" v="12723" actId="478"/>
          <ac:picMkLst>
            <pc:docMk/>
            <pc:sldMk cId="227444739" sldId="285"/>
            <ac:picMk id="8" creationId="{AC0CF1C3-1D3F-42E4-9358-4EADA2316C04}"/>
          </ac:picMkLst>
        </pc:picChg>
        <pc:picChg chg="add del mod ord modCrop">
          <ac:chgData name="Zachary Tzavelis" userId="a169f786-926e-400c-b578-c28f0f01b55d" providerId="ADAL" clId="{B91A0ECB-3433-4B21-9483-F8EB1A0CEF16}" dt="2020-09-04T16:14:43.682" v="24504" actId="478"/>
          <ac:picMkLst>
            <pc:docMk/>
            <pc:sldMk cId="227444739" sldId="285"/>
            <ac:picMk id="9" creationId="{31C2B965-31CB-4745-8485-D01F622EE743}"/>
          </ac:picMkLst>
        </pc:picChg>
        <pc:picChg chg="add del mod">
          <ac:chgData name="Zachary Tzavelis" userId="a169f786-926e-400c-b578-c28f0f01b55d" providerId="ADAL" clId="{B91A0ECB-3433-4B21-9483-F8EB1A0CEF16}" dt="2020-08-21T14:19:00.043" v="12779" actId="478"/>
          <ac:picMkLst>
            <pc:docMk/>
            <pc:sldMk cId="227444739" sldId="285"/>
            <ac:picMk id="9" creationId="{E17462B3-D7D7-4E98-8AEC-24B2217485AD}"/>
          </ac:picMkLst>
        </pc:picChg>
        <pc:picChg chg="add del mod">
          <ac:chgData name="Zachary Tzavelis" userId="a169f786-926e-400c-b578-c28f0f01b55d" providerId="ADAL" clId="{B91A0ECB-3433-4B21-9483-F8EB1A0CEF16}" dt="2020-08-21T14:13:22.060" v="12754" actId="478"/>
          <ac:picMkLst>
            <pc:docMk/>
            <pc:sldMk cId="227444739" sldId="285"/>
            <ac:picMk id="10" creationId="{E66FA672-B68F-480C-94E3-637332DB6421}"/>
          </ac:picMkLst>
        </pc:picChg>
        <pc:picChg chg="add del mod">
          <ac:chgData name="Zachary Tzavelis" userId="a169f786-926e-400c-b578-c28f0f01b55d" providerId="ADAL" clId="{B91A0ECB-3433-4B21-9483-F8EB1A0CEF16}" dt="2020-09-04T16:08:11.051" v="24386" actId="478"/>
          <ac:picMkLst>
            <pc:docMk/>
            <pc:sldMk cId="227444739" sldId="285"/>
            <ac:picMk id="11" creationId="{A6BC9D49-F871-45AD-B32D-7296239BAD48}"/>
          </ac:picMkLst>
        </pc:picChg>
        <pc:picChg chg="add del mod">
          <ac:chgData name="Zachary Tzavelis" userId="a169f786-926e-400c-b578-c28f0f01b55d" providerId="ADAL" clId="{B91A0ECB-3433-4B21-9483-F8EB1A0CEF16}" dt="2020-09-04T16:07:04.143" v="24372" actId="478"/>
          <ac:picMkLst>
            <pc:docMk/>
            <pc:sldMk cId="227444739" sldId="285"/>
            <ac:picMk id="12" creationId="{BC868900-BA60-48F4-B15F-7B71F9AFBECC}"/>
          </ac:picMkLst>
        </pc:picChg>
        <pc:picChg chg="add mod ord modCrop">
          <ac:chgData name="Zachary Tzavelis" userId="a169f786-926e-400c-b578-c28f0f01b55d" providerId="ADAL" clId="{B91A0ECB-3433-4B21-9483-F8EB1A0CEF16}" dt="2020-09-04T16:20:19.077" v="24532" actId="164"/>
          <ac:picMkLst>
            <pc:docMk/>
            <pc:sldMk cId="227444739" sldId="285"/>
            <ac:picMk id="14" creationId="{D4322F00-ECB9-4B44-888C-E979738C0635}"/>
          </ac:picMkLst>
        </pc:picChg>
        <pc:picChg chg="add del mod modCrop">
          <ac:chgData name="Zachary Tzavelis" userId="a169f786-926e-400c-b578-c28f0f01b55d" providerId="ADAL" clId="{B91A0ECB-3433-4B21-9483-F8EB1A0CEF16}" dt="2020-09-04T16:07:02.211" v="24370" actId="478"/>
          <ac:picMkLst>
            <pc:docMk/>
            <pc:sldMk cId="227444739" sldId="285"/>
            <ac:picMk id="15" creationId="{E7EA3B26-9C81-4C28-A7C2-9E5928587159}"/>
          </ac:picMkLst>
        </pc:picChg>
        <pc:picChg chg="add del mod modCrop">
          <ac:chgData name="Zachary Tzavelis" userId="a169f786-926e-400c-b578-c28f0f01b55d" providerId="ADAL" clId="{B91A0ECB-3433-4B21-9483-F8EB1A0CEF16}" dt="2020-09-04T16:12:42.433" v="24481" actId="478"/>
          <ac:picMkLst>
            <pc:docMk/>
            <pc:sldMk cId="227444739" sldId="285"/>
            <ac:picMk id="17" creationId="{1600F2F8-5D5E-4931-ABBF-924A5C2712B4}"/>
          </ac:picMkLst>
        </pc:picChg>
        <pc:picChg chg="add del mod">
          <ac:chgData name="Zachary Tzavelis" userId="a169f786-926e-400c-b578-c28f0f01b55d" providerId="ADAL" clId="{B91A0ECB-3433-4B21-9483-F8EB1A0CEF16}" dt="2020-08-21T14:22:25.025" v="12804" actId="478"/>
          <ac:picMkLst>
            <pc:docMk/>
            <pc:sldMk cId="227444739" sldId="285"/>
            <ac:picMk id="17" creationId="{95E265EA-EFD6-460B-98C5-8A383AA0450E}"/>
          </ac:picMkLst>
        </pc:picChg>
        <pc:picChg chg="add mod modCrop">
          <ac:chgData name="Zachary Tzavelis" userId="a169f786-926e-400c-b578-c28f0f01b55d" providerId="ADAL" clId="{B91A0ECB-3433-4B21-9483-F8EB1A0CEF16}" dt="2020-09-04T16:20:54.238" v="24539" actId="164"/>
          <ac:picMkLst>
            <pc:docMk/>
            <pc:sldMk cId="227444739" sldId="285"/>
            <ac:picMk id="19" creationId="{1ECCFA24-C5EF-47FA-A692-830286D2D416}"/>
          </ac:picMkLst>
        </pc:picChg>
        <pc:picChg chg="add del mod ord">
          <ac:chgData name="Zachary Tzavelis" userId="a169f786-926e-400c-b578-c28f0f01b55d" providerId="ADAL" clId="{B91A0ECB-3433-4B21-9483-F8EB1A0CEF16}" dt="2020-09-04T16:04:29.142" v="24346" actId="478"/>
          <ac:picMkLst>
            <pc:docMk/>
            <pc:sldMk cId="227444739" sldId="285"/>
            <ac:picMk id="21" creationId="{6C2C1CED-7871-4795-A6B0-E77E58EC3DAF}"/>
          </ac:picMkLst>
        </pc:picChg>
        <pc:picChg chg="add mod ord modCrop">
          <ac:chgData name="Zachary Tzavelis" userId="a169f786-926e-400c-b578-c28f0f01b55d" providerId="ADAL" clId="{B91A0ECB-3433-4B21-9483-F8EB1A0CEF16}" dt="2020-09-04T16:23:30.318" v="24577" actId="732"/>
          <ac:picMkLst>
            <pc:docMk/>
            <pc:sldMk cId="227444739" sldId="285"/>
            <ac:picMk id="23" creationId="{506108EA-D510-4EE4-AF64-E3ACEA3F8F65}"/>
          </ac:picMkLst>
        </pc:picChg>
        <pc:picChg chg="add del mod">
          <ac:chgData name="Zachary Tzavelis" userId="a169f786-926e-400c-b578-c28f0f01b55d" providerId="ADAL" clId="{B91A0ECB-3433-4B21-9483-F8EB1A0CEF16}" dt="2020-09-04T16:04:27.523" v="24344" actId="478"/>
          <ac:picMkLst>
            <pc:docMk/>
            <pc:sldMk cId="227444739" sldId="285"/>
            <ac:picMk id="27" creationId="{8B22F2B9-C7D0-46EC-AAC6-F78FD1EB01E6}"/>
          </ac:picMkLst>
        </pc:picChg>
        <pc:picChg chg="add del">
          <ac:chgData name="Zachary Tzavelis" userId="a169f786-926e-400c-b578-c28f0f01b55d" providerId="ADAL" clId="{B91A0ECB-3433-4B21-9483-F8EB1A0CEF16}" dt="2020-08-21T14:50:35.977" v="12843" actId="22"/>
          <ac:picMkLst>
            <pc:docMk/>
            <pc:sldMk cId="227444739" sldId="285"/>
            <ac:picMk id="31" creationId="{3C5C218D-0469-4CA5-8427-78E90578F3F1}"/>
          </ac:picMkLst>
        </pc:picChg>
        <pc:cxnChg chg="add del">
          <ac:chgData name="Zachary Tzavelis" userId="a169f786-926e-400c-b578-c28f0f01b55d" providerId="ADAL" clId="{B91A0ECB-3433-4B21-9483-F8EB1A0CEF16}" dt="2020-08-21T14:18:57.783" v="12778" actId="26606"/>
          <ac:cxnSpMkLst>
            <pc:docMk/>
            <pc:sldMk cId="227444739" sldId="285"/>
            <ac:cxnSpMk id="18" creationId="{17706B1B-4321-47A1-B97B-3364729F7291}"/>
          </ac:cxnSpMkLst>
        </pc:cxnChg>
        <pc:cxnChg chg="add del">
          <ac:chgData name="Zachary Tzavelis" userId="a169f786-926e-400c-b578-c28f0f01b55d" providerId="ADAL" clId="{B91A0ECB-3433-4B21-9483-F8EB1A0CEF16}" dt="2020-08-21T14:18:57.783" v="12778" actId="26606"/>
          <ac:cxnSpMkLst>
            <pc:docMk/>
            <pc:sldMk cId="227444739" sldId="285"/>
            <ac:cxnSpMk id="26" creationId="{159D0A5E-A7B4-47B9-A9EC-8A1D3E2C0232}"/>
          </ac:cxnSpMkLst>
        </pc:cxnChg>
        <pc:cxnChg chg="add mod ord">
          <ac:chgData name="Zachary Tzavelis" userId="a169f786-926e-400c-b578-c28f0f01b55d" providerId="ADAL" clId="{B91A0ECB-3433-4B21-9483-F8EB1A0CEF16}" dt="2020-09-04T16:23:00.233" v="24575" actId="1036"/>
          <ac:cxnSpMkLst>
            <pc:docMk/>
            <pc:sldMk cId="227444739" sldId="285"/>
            <ac:cxnSpMk id="29" creationId="{2E83B0CA-5BA7-4BD9-9CDE-73E0113785B9}"/>
          </ac:cxnSpMkLst>
        </pc:cxnChg>
      </pc:sldChg>
      <pc:sldChg chg="addSp delSp modSp add mod ord modTransition setBg">
        <pc:chgData name="Zachary Tzavelis" userId="a169f786-926e-400c-b578-c28f0f01b55d" providerId="ADAL" clId="{B91A0ECB-3433-4B21-9483-F8EB1A0CEF16}" dt="2020-09-07T19:14:06.385" v="35699"/>
        <pc:sldMkLst>
          <pc:docMk/>
          <pc:sldMk cId="3862785556" sldId="286"/>
        </pc:sldMkLst>
        <pc:spChg chg="add del mod ord">
          <ac:chgData name="Zachary Tzavelis" userId="a169f786-926e-400c-b578-c28f0f01b55d" providerId="ADAL" clId="{B91A0ECB-3433-4B21-9483-F8EB1A0CEF16}" dt="2020-09-04T16:24:05.890" v="24581" actId="478"/>
          <ac:spMkLst>
            <pc:docMk/>
            <pc:sldMk cId="3862785556" sldId="286"/>
            <ac:spMk id="2" creationId="{FD0E69AA-7B2C-4765-8010-DA3C0156B9E3}"/>
          </ac:spMkLst>
        </pc:spChg>
        <pc:spChg chg="del mod ord">
          <ac:chgData name="Zachary Tzavelis" userId="a169f786-926e-400c-b578-c28f0f01b55d" providerId="ADAL" clId="{B91A0ECB-3433-4B21-9483-F8EB1A0CEF16}" dt="2020-09-04T16:26:26.071" v="24604" actId="478"/>
          <ac:spMkLst>
            <pc:docMk/>
            <pc:sldMk cId="3862785556" sldId="286"/>
            <ac:spMk id="3" creationId="{1327EC73-02C2-4680-9EC8-384BFD90BE29}"/>
          </ac:spMkLst>
        </pc:spChg>
        <pc:spChg chg="del mod ord">
          <ac:chgData name="Zachary Tzavelis" userId="a169f786-926e-400c-b578-c28f0f01b55d" providerId="ADAL" clId="{B91A0ECB-3433-4B21-9483-F8EB1A0CEF16}" dt="2020-09-04T16:26:26.071" v="24604" actId="478"/>
          <ac:spMkLst>
            <pc:docMk/>
            <pc:sldMk cId="3862785556" sldId="286"/>
            <ac:spMk id="4" creationId="{3BA375C2-53C8-4B0B-A003-F41C910867C9}"/>
          </ac:spMkLst>
        </pc:spChg>
        <pc:spChg chg="del mod ord">
          <ac:chgData name="Zachary Tzavelis" userId="a169f786-926e-400c-b578-c28f0f01b55d" providerId="ADAL" clId="{B91A0ECB-3433-4B21-9483-F8EB1A0CEF16}" dt="2020-09-04T16:26:26.071" v="24604" actId="478"/>
          <ac:spMkLst>
            <pc:docMk/>
            <pc:sldMk cId="3862785556" sldId="286"/>
            <ac:spMk id="5" creationId="{5914839F-D248-4795-9FB1-38E2A8C1D9BA}"/>
          </ac:spMkLst>
        </pc:spChg>
        <pc:spChg chg="add mod">
          <ac:chgData name="Zachary Tzavelis" userId="a169f786-926e-400c-b578-c28f0f01b55d" providerId="ADAL" clId="{B91A0ECB-3433-4B21-9483-F8EB1A0CEF16}" dt="2020-09-04T16:25:21.401" v="24593" actId="164"/>
          <ac:spMkLst>
            <pc:docMk/>
            <pc:sldMk cId="3862785556" sldId="286"/>
            <ac:spMk id="10" creationId="{93819812-16DF-442F-99E4-4B97A3A740C8}"/>
          </ac:spMkLst>
        </pc:spChg>
        <pc:spChg chg="add mod">
          <ac:chgData name="Zachary Tzavelis" userId="a169f786-926e-400c-b578-c28f0f01b55d" providerId="ADAL" clId="{B91A0ECB-3433-4B21-9483-F8EB1A0CEF16}" dt="2020-09-04T16:26:00.169" v="24602" actId="164"/>
          <ac:spMkLst>
            <pc:docMk/>
            <pc:sldMk cId="3862785556" sldId="286"/>
            <ac:spMk id="13" creationId="{6F481B79-1ABA-473F-A38B-72064B367EF4}"/>
          </ac:spMkLst>
        </pc:spChg>
        <pc:spChg chg="add del">
          <ac:chgData name="Zachary Tzavelis" userId="a169f786-926e-400c-b578-c28f0f01b55d" providerId="ADAL" clId="{B91A0ECB-3433-4B21-9483-F8EB1A0CEF16}" dt="2020-08-21T14:15:31.831" v="12771" actId="26606"/>
          <ac:spMkLst>
            <pc:docMk/>
            <pc:sldMk cId="3862785556" sldId="286"/>
            <ac:spMk id="15" creationId="{58331D47-DE7A-4F51-9D59-FD68F3BDD20E}"/>
          </ac:spMkLst>
        </pc:spChg>
        <pc:spChg chg="add del">
          <ac:chgData name="Zachary Tzavelis" userId="a169f786-926e-400c-b578-c28f0f01b55d" providerId="ADAL" clId="{B91A0ECB-3433-4B21-9483-F8EB1A0CEF16}" dt="2020-08-21T14:15:31.831" v="12771" actId="26606"/>
          <ac:spMkLst>
            <pc:docMk/>
            <pc:sldMk cId="3862785556" sldId="286"/>
            <ac:spMk id="17" creationId="{99DEDC60-6312-4214-B219-E46479D7E137}"/>
          </ac:spMkLst>
        </pc:spChg>
        <pc:spChg chg="add del">
          <ac:chgData name="Zachary Tzavelis" userId="a169f786-926e-400c-b578-c28f0f01b55d" providerId="ADAL" clId="{B91A0ECB-3433-4B21-9483-F8EB1A0CEF16}" dt="2020-08-21T14:15:31.831" v="12771" actId="26606"/>
          <ac:spMkLst>
            <pc:docMk/>
            <pc:sldMk cId="3862785556" sldId="286"/>
            <ac:spMk id="21" creationId="{4C8A6700-138A-4B28-A602-3F593BB49E73}"/>
          </ac:spMkLst>
        </pc:spChg>
        <pc:spChg chg="add del">
          <ac:chgData name="Zachary Tzavelis" userId="a169f786-926e-400c-b578-c28f0f01b55d" providerId="ADAL" clId="{B91A0ECB-3433-4B21-9483-F8EB1A0CEF16}" dt="2020-08-21T14:15:31.831" v="12771" actId="26606"/>
          <ac:spMkLst>
            <pc:docMk/>
            <pc:sldMk cId="3862785556" sldId="286"/>
            <ac:spMk id="23" creationId="{148B253D-B2B5-4BE7-A40D-3382AACBB711}"/>
          </ac:spMkLst>
        </pc:spChg>
        <pc:spChg chg="add mod">
          <ac:chgData name="Zachary Tzavelis" userId="a169f786-926e-400c-b578-c28f0f01b55d" providerId="ADAL" clId="{B91A0ECB-3433-4B21-9483-F8EB1A0CEF16}" dt="2020-09-04T16:48:47.457" v="24737" actId="1035"/>
          <ac:spMkLst>
            <pc:docMk/>
            <pc:sldMk cId="3862785556" sldId="286"/>
            <ac:spMk id="24" creationId="{34630434-D131-44D9-8E00-2739E4123913}"/>
          </ac:spMkLst>
        </pc:spChg>
        <pc:spChg chg="add del">
          <ac:chgData name="Zachary Tzavelis" userId="a169f786-926e-400c-b578-c28f0f01b55d" providerId="ADAL" clId="{B91A0ECB-3433-4B21-9483-F8EB1A0CEF16}" dt="2020-08-21T14:15:31.831" v="12771" actId="26606"/>
          <ac:spMkLst>
            <pc:docMk/>
            <pc:sldMk cId="3862785556" sldId="286"/>
            <ac:spMk id="25" creationId="{24EEBE6E-D1AD-4689-87A2-E59CE55BF5D6}"/>
          </ac:spMkLst>
        </pc:spChg>
        <pc:spChg chg="add del mod">
          <ac:chgData name="Zachary Tzavelis" userId="a169f786-926e-400c-b578-c28f0f01b55d" providerId="ADAL" clId="{B91A0ECB-3433-4B21-9483-F8EB1A0CEF16}" dt="2020-09-04T16:29:38.182" v="24642" actId="478"/>
          <ac:spMkLst>
            <pc:docMk/>
            <pc:sldMk cId="3862785556" sldId="286"/>
            <ac:spMk id="25" creationId="{801C6EFB-1FF9-4E0D-BE98-D1F732F1F66D}"/>
          </ac:spMkLst>
        </pc:spChg>
        <pc:spChg chg="add mod ord">
          <ac:chgData name="Zachary Tzavelis" userId="a169f786-926e-400c-b578-c28f0f01b55d" providerId="ADAL" clId="{B91A0ECB-3433-4B21-9483-F8EB1A0CEF16}" dt="2020-09-04T16:48:47.457" v="24737" actId="1035"/>
          <ac:spMkLst>
            <pc:docMk/>
            <pc:sldMk cId="3862785556" sldId="286"/>
            <ac:spMk id="28" creationId="{2BAA7B02-B122-4136-8342-E4F7A4D850F4}"/>
          </ac:spMkLst>
        </pc:spChg>
        <pc:spChg chg="add del">
          <ac:chgData name="Zachary Tzavelis" userId="a169f786-926e-400c-b578-c28f0f01b55d" providerId="ADAL" clId="{B91A0ECB-3433-4B21-9483-F8EB1A0CEF16}" dt="2020-08-21T14:15:41.298" v="12775" actId="26606"/>
          <ac:spMkLst>
            <pc:docMk/>
            <pc:sldMk cId="3862785556" sldId="286"/>
            <ac:spMk id="29" creationId="{116A904D-80BE-42BB-A96F-14D33FFE0D88}"/>
          </ac:spMkLst>
        </pc:spChg>
        <pc:spChg chg="add del">
          <ac:chgData name="Zachary Tzavelis" userId="a169f786-926e-400c-b578-c28f0f01b55d" providerId="ADAL" clId="{B91A0ECB-3433-4B21-9483-F8EB1A0CEF16}" dt="2020-08-21T14:15:41.298" v="12775" actId="26606"/>
          <ac:spMkLst>
            <pc:docMk/>
            <pc:sldMk cId="3862785556" sldId="286"/>
            <ac:spMk id="30" creationId="{3E49CA6A-AA0D-433F-BA6F-E0F8DCBA8BD9}"/>
          </ac:spMkLst>
        </pc:spChg>
        <pc:spChg chg="add mod">
          <ac:chgData name="Zachary Tzavelis" userId="a169f786-926e-400c-b578-c28f0f01b55d" providerId="ADAL" clId="{B91A0ECB-3433-4B21-9483-F8EB1A0CEF16}" dt="2020-09-04T16:29:10.931" v="24637" actId="164"/>
          <ac:spMkLst>
            <pc:docMk/>
            <pc:sldMk cId="3862785556" sldId="286"/>
            <ac:spMk id="31" creationId="{C9FD674A-A7A7-47B5-B7F4-C7FD7B19C3B6}"/>
          </ac:spMkLst>
        </pc:spChg>
        <pc:spChg chg="add mod">
          <ac:chgData name="Zachary Tzavelis" userId="a169f786-926e-400c-b578-c28f0f01b55d" providerId="ADAL" clId="{B91A0ECB-3433-4B21-9483-F8EB1A0CEF16}" dt="2020-09-04T16:30:14.581" v="24648" actId="164"/>
          <ac:spMkLst>
            <pc:docMk/>
            <pc:sldMk cId="3862785556" sldId="286"/>
            <ac:spMk id="32" creationId="{60551157-E20A-4A27-B090-18290B8F49A1}"/>
          </ac:spMkLst>
        </pc:spChg>
        <pc:spChg chg="add del">
          <ac:chgData name="Zachary Tzavelis" userId="a169f786-926e-400c-b578-c28f0f01b55d" providerId="ADAL" clId="{B91A0ECB-3433-4B21-9483-F8EB1A0CEF16}" dt="2020-08-21T14:15:41.298" v="12775" actId="26606"/>
          <ac:spMkLst>
            <pc:docMk/>
            <pc:sldMk cId="3862785556" sldId="286"/>
            <ac:spMk id="32" creationId="{7922E103-EA9F-4D5F-BBFE-665CD04D3AE6}"/>
          </ac:spMkLst>
        </pc:spChg>
        <pc:spChg chg="add del">
          <ac:chgData name="Zachary Tzavelis" userId="a169f786-926e-400c-b578-c28f0f01b55d" providerId="ADAL" clId="{B91A0ECB-3433-4B21-9483-F8EB1A0CEF16}" dt="2020-08-21T14:15:41.298" v="12775" actId="26606"/>
          <ac:spMkLst>
            <pc:docMk/>
            <pc:sldMk cId="3862785556" sldId="286"/>
            <ac:spMk id="33" creationId="{B3757773-73E3-45F6-A349-807BD9C1E477}"/>
          </ac:spMkLst>
        </pc:spChg>
        <pc:spChg chg="add del">
          <ac:chgData name="Zachary Tzavelis" userId="a169f786-926e-400c-b578-c28f0f01b55d" providerId="ADAL" clId="{B91A0ECB-3433-4B21-9483-F8EB1A0CEF16}" dt="2020-08-21T14:15:41.298" v="12775" actId="26606"/>
          <ac:spMkLst>
            <pc:docMk/>
            <pc:sldMk cId="3862785556" sldId="286"/>
            <ac:spMk id="34" creationId="{8581EFCE-891A-48B2-A1B0-9C358FFB8ED7}"/>
          </ac:spMkLst>
        </pc:spChg>
        <pc:spChg chg="add del">
          <ac:chgData name="Zachary Tzavelis" userId="a169f786-926e-400c-b578-c28f0f01b55d" providerId="ADAL" clId="{B91A0ECB-3433-4B21-9483-F8EB1A0CEF16}" dt="2020-08-21T14:54:28.668" v="12914" actId="22"/>
          <ac:spMkLst>
            <pc:docMk/>
            <pc:sldMk cId="3862785556" sldId="286"/>
            <ac:spMk id="38" creationId="{B9537C7C-B4EF-4CF8-A89A-66367A75B3A7}"/>
          </ac:spMkLst>
        </pc:spChg>
        <pc:spChg chg="add mod">
          <ac:chgData name="Zachary Tzavelis" userId="a169f786-926e-400c-b578-c28f0f01b55d" providerId="ADAL" clId="{B91A0ECB-3433-4B21-9483-F8EB1A0CEF16}" dt="2020-09-04T16:46:28.916" v="24703" actId="164"/>
          <ac:spMkLst>
            <pc:docMk/>
            <pc:sldMk cId="3862785556" sldId="286"/>
            <ac:spMk id="38" creationId="{FB9CA808-6969-44D7-97D1-CBA14FF2E773}"/>
          </ac:spMkLst>
        </pc:spChg>
        <pc:spChg chg="add del mod">
          <ac:chgData name="Zachary Tzavelis" userId="a169f786-926e-400c-b578-c28f0f01b55d" providerId="ADAL" clId="{B91A0ECB-3433-4B21-9483-F8EB1A0CEF16}" dt="2020-09-04T16:24:00.358" v="24578" actId="478"/>
          <ac:spMkLst>
            <pc:docMk/>
            <pc:sldMk cId="3862785556" sldId="286"/>
            <ac:spMk id="40" creationId="{6C2D62F4-AA0E-4739-9205-C0B203F98399}"/>
          </ac:spMkLst>
        </pc:spChg>
        <pc:spChg chg="add del">
          <ac:chgData name="Zachary Tzavelis" userId="a169f786-926e-400c-b578-c28f0f01b55d" providerId="ADAL" clId="{B91A0ECB-3433-4B21-9483-F8EB1A0CEF16}" dt="2020-09-04T19:02:08.716" v="25466" actId="22"/>
          <ac:spMkLst>
            <pc:docMk/>
            <pc:sldMk cId="3862785556" sldId="286"/>
            <ac:spMk id="45" creationId="{DDDC26D7-BD16-44EA-B28C-8A4FB2259E7F}"/>
          </ac:spMkLst>
        </pc:spChg>
        <pc:spChg chg="add mod">
          <ac:chgData name="Zachary Tzavelis" userId="a169f786-926e-400c-b578-c28f0f01b55d" providerId="ADAL" clId="{B91A0ECB-3433-4B21-9483-F8EB1A0CEF16}" dt="2020-09-04T19:02:35.691" v="25469" actId="164"/>
          <ac:spMkLst>
            <pc:docMk/>
            <pc:sldMk cId="3862785556" sldId="286"/>
            <ac:spMk id="47" creationId="{1D0930D1-499A-4D8A-9FC9-E9BACAC39B75}"/>
          </ac:spMkLst>
        </pc:spChg>
        <pc:grpChg chg="add del mod">
          <ac:chgData name="Zachary Tzavelis" userId="a169f786-926e-400c-b578-c28f0f01b55d" providerId="ADAL" clId="{B91A0ECB-3433-4B21-9483-F8EB1A0CEF16}" dt="2020-09-04T16:45:25.373" v="24693" actId="478"/>
          <ac:grpSpMkLst>
            <pc:docMk/>
            <pc:sldMk cId="3862785556" sldId="286"/>
            <ac:grpSpMk id="11" creationId="{47821CC5-EBA3-4512-AF9A-D99A8151C8E0}"/>
          </ac:grpSpMkLst>
        </pc:grpChg>
        <pc:grpChg chg="add del mod ord">
          <ac:chgData name="Zachary Tzavelis" userId="a169f786-926e-400c-b578-c28f0f01b55d" providerId="ADAL" clId="{B91A0ECB-3433-4B21-9483-F8EB1A0CEF16}" dt="2020-09-04T19:00:29.811" v="25456" actId="478"/>
          <ac:grpSpMkLst>
            <pc:docMk/>
            <pc:sldMk cId="3862785556" sldId="286"/>
            <ac:grpSpMk id="15" creationId="{B7874B21-0C8F-4651-851E-5630A255BC92}"/>
          </ac:grpSpMkLst>
        </pc:grpChg>
        <pc:grpChg chg="add mod">
          <ac:chgData name="Zachary Tzavelis" userId="a169f786-926e-400c-b578-c28f0f01b55d" providerId="ADAL" clId="{B91A0ECB-3433-4B21-9483-F8EB1A0CEF16}" dt="2020-09-04T16:29:06.514" v="24636" actId="164"/>
          <ac:grpSpMkLst>
            <pc:docMk/>
            <pc:sldMk cId="3862785556" sldId="286"/>
            <ac:grpSpMk id="26" creationId="{610E1EE2-AF61-4B1D-A869-A9AF6163AEA6}"/>
          </ac:grpSpMkLst>
        </pc:grpChg>
        <pc:grpChg chg="add mod ord">
          <ac:chgData name="Zachary Tzavelis" userId="a169f786-926e-400c-b578-c28f0f01b55d" providerId="ADAL" clId="{B91A0ECB-3433-4B21-9483-F8EB1A0CEF16}" dt="2020-09-04T18:59:51.327" v="25450" actId="14100"/>
          <ac:grpSpMkLst>
            <pc:docMk/>
            <pc:sldMk cId="3862785556" sldId="286"/>
            <ac:grpSpMk id="27" creationId="{3D88F956-5085-40C4-AFC4-EC68309702C4}"/>
          </ac:grpSpMkLst>
        </pc:grpChg>
        <pc:grpChg chg="add mod ord">
          <ac:chgData name="Zachary Tzavelis" userId="a169f786-926e-400c-b578-c28f0f01b55d" providerId="ADAL" clId="{B91A0ECB-3433-4B21-9483-F8EB1A0CEF16}" dt="2020-09-04T19:02:57.077" v="25474" actId="167"/>
          <ac:grpSpMkLst>
            <pc:docMk/>
            <pc:sldMk cId="3862785556" sldId="286"/>
            <ac:grpSpMk id="33" creationId="{6B1AB2D5-8A77-405F-A1CF-1DBDA7D76604}"/>
          </ac:grpSpMkLst>
        </pc:grpChg>
        <pc:grpChg chg="add mod">
          <ac:chgData name="Zachary Tzavelis" userId="a169f786-926e-400c-b578-c28f0f01b55d" providerId="ADAL" clId="{B91A0ECB-3433-4B21-9483-F8EB1A0CEF16}" dt="2020-09-04T19:02:46.214" v="25470" actId="1076"/>
          <ac:grpSpMkLst>
            <pc:docMk/>
            <pc:sldMk cId="3862785556" sldId="286"/>
            <ac:grpSpMk id="41" creationId="{394A9A85-E829-47B2-B4B5-04AD0F4B62C6}"/>
          </ac:grpSpMkLst>
        </pc:grpChg>
        <pc:grpChg chg="add mod ord">
          <ac:chgData name="Zachary Tzavelis" userId="a169f786-926e-400c-b578-c28f0f01b55d" providerId="ADAL" clId="{B91A0ECB-3433-4B21-9483-F8EB1A0CEF16}" dt="2020-09-04T19:02:51.187" v="25471" actId="167"/>
          <ac:grpSpMkLst>
            <pc:docMk/>
            <pc:sldMk cId="3862785556" sldId="286"/>
            <ac:grpSpMk id="48" creationId="{1761DFC1-CE96-4991-9EA5-839DA4405B98}"/>
          </ac:grpSpMkLst>
        </pc:grpChg>
        <pc:picChg chg="add del mod ord">
          <ac:chgData name="Zachary Tzavelis" userId="a169f786-926e-400c-b578-c28f0f01b55d" providerId="ADAL" clId="{B91A0ECB-3433-4B21-9483-F8EB1A0CEF16}" dt="2020-08-21T14:18:56.434" v="12777" actId="931"/>
          <ac:picMkLst>
            <pc:docMk/>
            <pc:sldMk cId="3862785556" sldId="286"/>
            <ac:picMk id="7" creationId="{33CE395C-9B4B-4E31-99A6-64FA2F94FC53}"/>
          </ac:picMkLst>
        </pc:picChg>
        <pc:picChg chg="add mod">
          <ac:chgData name="Zachary Tzavelis" userId="a169f786-926e-400c-b578-c28f0f01b55d" providerId="ADAL" clId="{B91A0ECB-3433-4B21-9483-F8EB1A0CEF16}" dt="2020-09-04T16:26:00.169" v="24602" actId="164"/>
          <ac:picMkLst>
            <pc:docMk/>
            <pc:sldMk cId="3862785556" sldId="286"/>
            <ac:picMk id="7" creationId="{AE9F9630-432F-46AF-AE84-36D84DF42DCC}"/>
          </ac:picMkLst>
        </pc:picChg>
        <pc:picChg chg="add del mod">
          <ac:chgData name="Zachary Tzavelis" userId="a169f786-926e-400c-b578-c28f0f01b55d" providerId="ADAL" clId="{B91A0ECB-3433-4B21-9483-F8EB1A0CEF16}" dt="2020-08-21T14:13:32.161" v="12756" actId="478"/>
          <ac:picMkLst>
            <pc:docMk/>
            <pc:sldMk cId="3862785556" sldId="286"/>
            <ac:picMk id="8" creationId="{1364D565-2048-4B26-99BB-9664FD8E3063}"/>
          </ac:picMkLst>
        </pc:picChg>
        <pc:picChg chg="add mod modCrop">
          <ac:chgData name="Zachary Tzavelis" userId="a169f786-926e-400c-b578-c28f0f01b55d" providerId="ADAL" clId="{B91A0ECB-3433-4B21-9483-F8EB1A0CEF16}" dt="2020-09-04T16:25:21.401" v="24593" actId="164"/>
          <ac:picMkLst>
            <pc:docMk/>
            <pc:sldMk cId="3862785556" sldId="286"/>
            <ac:picMk id="9" creationId="{A975F602-2C23-4836-B0E8-F592AC9981B1}"/>
          </ac:picMkLst>
        </pc:picChg>
        <pc:picChg chg="add del mod ord">
          <ac:chgData name="Zachary Tzavelis" userId="a169f786-926e-400c-b578-c28f0f01b55d" providerId="ADAL" clId="{B91A0ECB-3433-4B21-9483-F8EB1A0CEF16}" dt="2020-08-21T14:18:56.434" v="12777" actId="931"/>
          <ac:picMkLst>
            <pc:docMk/>
            <pc:sldMk cId="3862785556" sldId="286"/>
            <ac:picMk id="10" creationId="{8BB1ED79-9128-40D8-A5AF-C09FB13B3014}"/>
          </ac:picMkLst>
        </pc:picChg>
        <pc:picChg chg="add del mod">
          <ac:chgData name="Zachary Tzavelis" userId="a169f786-926e-400c-b578-c28f0f01b55d" providerId="ADAL" clId="{B91A0ECB-3433-4B21-9483-F8EB1A0CEF16}" dt="2020-08-21T14:01:38.649" v="12730" actId="21"/>
          <ac:picMkLst>
            <pc:docMk/>
            <pc:sldMk cId="3862785556" sldId="286"/>
            <ac:picMk id="10" creationId="{EE28C99B-2A8B-4658-9386-2D30E579057F}"/>
          </ac:picMkLst>
        </pc:picChg>
        <pc:picChg chg="add del mod">
          <ac:chgData name="Zachary Tzavelis" userId="a169f786-926e-400c-b578-c28f0f01b55d" providerId="ADAL" clId="{B91A0ECB-3433-4B21-9483-F8EB1A0CEF16}" dt="2020-09-04T16:24:07.698" v="24583" actId="478"/>
          <ac:picMkLst>
            <pc:docMk/>
            <pc:sldMk cId="3862785556" sldId="286"/>
            <ac:picMk id="12" creationId="{ED4A4F0F-6429-4506-BB79-918876A3E225}"/>
          </ac:picMkLst>
        </pc:picChg>
        <pc:picChg chg="add del mod">
          <ac:chgData name="Zachary Tzavelis" userId="a169f786-926e-400c-b578-c28f0f01b55d" providerId="ADAL" clId="{B91A0ECB-3433-4B21-9483-F8EB1A0CEF16}" dt="2020-09-04T16:24:02.333" v="24580" actId="478"/>
          <ac:picMkLst>
            <pc:docMk/>
            <pc:sldMk cId="3862785556" sldId="286"/>
            <ac:picMk id="14" creationId="{EA2F98EC-B77F-4F52-8E85-247454D22E37}"/>
          </ac:picMkLst>
        </pc:picChg>
        <pc:picChg chg="add mod">
          <ac:chgData name="Zachary Tzavelis" userId="a169f786-926e-400c-b578-c28f0f01b55d" providerId="ADAL" clId="{B91A0ECB-3433-4B21-9483-F8EB1A0CEF16}" dt="2020-09-04T16:30:14.581" v="24648" actId="164"/>
          <ac:picMkLst>
            <pc:docMk/>
            <pc:sldMk cId="3862785556" sldId="286"/>
            <ac:picMk id="17" creationId="{0DFCCB61-1535-4EC3-853A-020D9755447F}"/>
          </ac:picMkLst>
        </pc:picChg>
        <pc:picChg chg="add del mod">
          <ac:chgData name="Zachary Tzavelis" userId="a169f786-926e-400c-b578-c28f0f01b55d" providerId="ADAL" clId="{B91A0ECB-3433-4B21-9483-F8EB1A0CEF16}" dt="2020-09-04T16:24:10.521" v="24586" actId="478"/>
          <ac:picMkLst>
            <pc:docMk/>
            <pc:sldMk cId="3862785556" sldId="286"/>
            <ac:picMk id="18" creationId="{907E3068-D5CD-4F54-B3A6-E0585973EC39}"/>
          </ac:picMkLst>
        </pc:picChg>
        <pc:picChg chg="add del mod">
          <ac:chgData name="Zachary Tzavelis" userId="a169f786-926e-400c-b578-c28f0f01b55d" providerId="ADAL" clId="{B91A0ECB-3433-4B21-9483-F8EB1A0CEF16}" dt="2020-09-04T16:24:09.209" v="24585" actId="478"/>
          <ac:picMkLst>
            <pc:docMk/>
            <pc:sldMk cId="3862785556" sldId="286"/>
            <ac:picMk id="22" creationId="{BE256572-68B2-4BEB-B30B-5540D87A8A6E}"/>
          </ac:picMkLst>
        </pc:picChg>
        <pc:picChg chg="add del mod">
          <ac:chgData name="Zachary Tzavelis" userId="a169f786-926e-400c-b578-c28f0f01b55d" providerId="ADAL" clId="{B91A0ECB-3433-4B21-9483-F8EB1A0CEF16}" dt="2020-09-04T16:29:22.397" v="24639" actId="478"/>
          <ac:picMkLst>
            <pc:docMk/>
            <pc:sldMk cId="3862785556" sldId="286"/>
            <ac:picMk id="23" creationId="{F8AE03ED-8D36-4289-971B-049B22147729}"/>
          </ac:picMkLst>
        </pc:picChg>
        <pc:picChg chg="add mod">
          <ac:chgData name="Zachary Tzavelis" userId="a169f786-926e-400c-b578-c28f0f01b55d" providerId="ADAL" clId="{B91A0ECB-3433-4B21-9483-F8EB1A0CEF16}" dt="2020-09-04T16:31:25.216" v="24661" actId="1076"/>
          <ac:picMkLst>
            <pc:docMk/>
            <pc:sldMk cId="3862785556" sldId="286"/>
            <ac:picMk id="30" creationId="{D34115A0-59D8-4810-A847-F736ABEEE037}"/>
          </ac:picMkLst>
        </pc:picChg>
        <pc:picChg chg="add mod">
          <ac:chgData name="Zachary Tzavelis" userId="a169f786-926e-400c-b578-c28f0f01b55d" providerId="ADAL" clId="{B91A0ECB-3433-4B21-9483-F8EB1A0CEF16}" dt="2020-09-04T16:47:31.974" v="24716" actId="14100"/>
          <ac:picMkLst>
            <pc:docMk/>
            <pc:sldMk cId="3862785556" sldId="286"/>
            <ac:picMk id="37" creationId="{A94AD1B3-5AB5-400A-8291-E636338F8A3E}"/>
          </ac:picMkLst>
        </pc:picChg>
        <pc:picChg chg="add mod modCrop">
          <ac:chgData name="Zachary Tzavelis" userId="a169f786-926e-400c-b578-c28f0f01b55d" providerId="ADAL" clId="{B91A0ECB-3433-4B21-9483-F8EB1A0CEF16}" dt="2020-09-04T19:02:35.691" v="25469" actId="164"/>
          <ac:picMkLst>
            <pc:docMk/>
            <pc:sldMk cId="3862785556" sldId="286"/>
            <ac:picMk id="43" creationId="{86E11970-20EB-41B1-8252-D7089D948E13}"/>
          </ac:picMkLst>
        </pc:picChg>
        <pc:cxnChg chg="add del">
          <ac:chgData name="Zachary Tzavelis" userId="a169f786-926e-400c-b578-c28f0f01b55d" providerId="ADAL" clId="{B91A0ECB-3433-4B21-9483-F8EB1A0CEF16}" dt="2020-08-21T14:15:31.831" v="12771" actId="26606"/>
          <ac:cxnSpMkLst>
            <pc:docMk/>
            <pc:sldMk cId="3862785556" sldId="286"/>
            <ac:cxnSpMk id="19" creationId="{D92A1B31-DB63-435D-93E6-9712CDFB20FE}"/>
          </ac:cxnSpMkLst>
        </pc:cxnChg>
        <pc:cxnChg chg="add del">
          <ac:chgData name="Zachary Tzavelis" userId="a169f786-926e-400c-b578-c28f0f01b55d" providerId="ADAL" clId="{B91A0ECB-3433-4B21-9483-F8EB1A0CEF16}" dt="2020-08-21T14:15:31.831" v="12771" actId="26606"/>
          <ac:cxnSpMkLst>
            <pc:docMk/>
            <pc:sldMk cId="3862785556" sldId="286"/>
            <ac:cxnSpMk id="27" creationId="{90978E81-48A2-4933-975D-7091DDCBCA1A}"/>
          </ac:cxnSpMkLst>
        </pc:cxnChg>
        <pc:cxnChg chg="add del">
          <ac:chgData name="Zachary Tzavelis" userId="a169f786-926e-400c-b578-c28f0f01b55d" providerId="ADAL" clId="{B91A0ECB-3433-4B21-9483-F8EB1A0CEF16}" dt="2020-08-21T14:15:41.298" v="12775" actId="26606"/>
          <ac:cxnSpMkLst>
            <pc:docMk/>
            <pc:sldMk cId="3862785556" sldId="286"/>
            <ac:cxnSpMk id="31" creationId="{17706B1B-4321-47A1-B97B-3364729F7291}"/>
          </ac:cxnSpMkLst>
        </pc:cxnChg>
        <pc:cxnChg chg="add del">
          <ac:chgData name="Zachary Tzavelis" userId="a169f786-926e-400c-b578-c28f0f01b55d" providerId="ADAL" clId="{B91A0ECB-3433-4B21-9483-F8EB1A0CEF16}" dt="2020-08-21T14:15:41.298" v="12775" actId="26606"/>
          <ac:cxnSpMkLst>
            <pc:docMk/>
            <pc:sldMk cId="3862785556" sldId="286"/>
            <ac:cxnSpMk id="35" creationId="{159D0A5E-A7B4-47B9-A9EC-8A1D3E2C0232}"/>
          </ac:cxnSpMkLst>
        </pc:cxnChg>
        <pc:cxnChg chg="add mod ord">
          <ac:chgData name="Zachary Tzavelis" userId="a169f786-926e-400c-b578-c28f0f01b55d" providerId="ADAL" clId="{B91A0ECB-3433-4B21-9483-F8EB1A0CEF16}" dt="2020-09-04T16:48:47.457" v="24737" actId="1035"/>
          <ac:cxnSpMkLst>
            <pc:docMk/>
            <pc:sldMk cId="3862785556" sldId="286"/>
            <ac:cxnSpMk id="36" creationId="{0D110B98-203B-4DE7-8C3F-9E73AF1C0C24}"/>
          </ac:cxnSpMkLst>
        </pc:cxnChg>
      </pc:sldChg>
      <pc:sldChg chg="addSp delSp modSp add del mod">
        <pc:chgData name="Zachary Tzavelis" userId="a169f786-926e-400c-b578-c28f0f01b55d" providerId="ADAL" clId="{B91A0ECB-3433-4B21-9483-F8EB1A0CEF16}" dt="2020-09-04T16:52:01.428" v="24739" actId="47"/>
        <pc:sldMkLst>
          <pc:docMk/>
          <pc:sldMk cId="1181057133" sldId="287"/>
        </pc:sldMkLst>
        <pc:spChg chg="add mod">
          <ac:chgData name="Zachary Tzavelis" userId="a169f786-926e-400c-b578-c28f0f01b55d" providerId="ADAL" clId="{B91A0ECB-3433-4B21-9483-F8EB1A0CEF16}" dt="2020-08-21T13:53:20.285" v="12685" actId="20577"/>
          <ac:spMkLst>
            <pc:docMk/>
            <pc:sldMk cId="1181057133" sldId="287"/>
            <ac:spMk id="2" creationId="{73157FE2-2467-4D45-A245-FC0D5A6693EF}"/>
          </ac:spMkLst>
        </pc:spChg>
        <pc:picChg chg="add del mod">
          <ac:chgData name="Zachary Tzavelis" userId="a169f786-926e-400c-b578-c28f0f01b55d" providerId="ADAL" clId="{B91A0ECB-3433-4B21-9483-F8EB1A0CEF16}" dt="2020-08-21T14:13:36.754" v="12758" actId="478"/>
          <ac:picMkLst>
            <pc:docMk/>
            <pc:sldMk cId="1181057133" sldId="287"/>
            <ac:picMk id="8" creationId="{876FBB96-423F-4B1A-996C-E2DFD9FE1BAB}"/>
          </ac:picMkLst>
        </pc:picChg>
        <pc:picChg chg="add del mod">
          <ac:chgData name="Zachary Tzavelis" userId="a169f786-926e-400c-b578-c28f0f01b55d" providerId="ADAL" clId="{B91A0ECB-3433-4B21-9483-F8EB1A0CEF16}" dt="2020-08-21T14:02:53.710" v="12740" actId="21"/>
          <ac:picMkLst>
            <pc:docMk/>
            <pc:sldMk cId="1181057133" sldId="287"/>
            <ac:picMk id="10" creationId="{5B3ED5D6-B47B-4E29-9E3A-EF52053025CE}"/>
          </ac:picMkLst>
        </pc:picChg>
      </pc:sldChg>
      <pc:sldChg chg="addSp delSp modSp add del mod">
        <pc:chgData name="Zachary Tzavelis" userId="a169f786-926e-400c-b578-c28f0f01b55d" providerId="ADAL" clId="{B91A0ECB-3433-4B21-9483-F8EB1A0CEF16}" dt="2020-08-21T14:50:17.324" v="12841" actId="47"/>
        <pc:sldMkLst>
          <pc:docMk/>
          <pc:sldMk cId="1631656384" sldId="288"/>
        </pc:sldMkLst>
        <pc:picChg chg="add del mod">
          <ac:chgData name="Zachary Tzavelis" userId="a169f786-926e-400c-b578-c28f0f01b55d" providerId="ADAL" clId="{B91A0ECB-3433-4B21-9483-F8EB1A0CEF16}" dt="2020-08-21T14:13:26.013" v="12755" actId="478"/>
          <ac:picMkLst>
            <pc:docMk/>
            <pc:sldMk cId="1631656384" sldId="288"/>
            <ac:picMk id="8" creationId="{AC0CF1C3-1D3F-42E4-9358-4EADA2316C04}"/>
          </ac:picMkLst>
        </pc:picChg>
        <pc:picChg chg="del mod">
          <ac:chgData name="Zachary Tzavelis" userId="a169f786-926e-400c-b578-c28f0f01b55d" providerId="ADAL" clId="{B91A0ECB-3433-4B21-9483-F8EB1A0CEF16}" dt="2020-08-21T14:00:04.353" v="12721" actId="478"/>
          <ac:picMkLst>
            <pc:docMk/>
            <pc:sldMk cId="1631656384" sldId="288"/>
            <ac:picMk id="10" creationId="{E66FA672-B68F-480C-94E3-637332DB6421}"/>
          </ac:picMkLst>
        </pc:picChg>
      </pc:sldChg>
      <pc:sldChg chg="addSp delSp add del mod">
        <pc:chgData name="Zachary Tzavelis" userId="a169f786-926e-400c-b578-c28f0f01b55d" providerId="ADAL" clId="{B91A0ECB-3433-4B21-9483-F8EB1A0CEF16}" dt="2020-08-21T14:13:34.201" v="12757" actId="47"/>
        <pc:sldMkLst>
          <pc:docMk/>
          <pc:sldMk cId="1227021469" sldId="289"/>
        </pc:sldMkLst>
        <pc:picChg chg="add">
          <ac:chgData name="Zachary Tzavelis" userId="a169f786-926e-400c-b578-c28f0f01b55d" providerId="ADAL" clId="{B91A0ECB-3433-4B21-9483-F8EB1A0CEF16}" dt="2020-08-21T14:01:44.281" v="12733" actId="22"/>
          <ac:picMkLst>
            <pc:docMk/>
            <pc:sldMk cId="1227021469" sldId="289"/>
            <ac:picMk id="6" creationId="{953C572B-54D4-4314-9BCC-56F4D7B13061}"/>
          </ac:picMkLst>
        </pc:picChg>
        <pc:picChg chg="del">
          <ac:chgData name="Zachary Tzavelis" userId="a169f786-926e-400c-b578-c28f0f01b55d" providerId="ADAL" clId="{B91A0ECB-3433-4B21-9483-F8EB1A0CEF16}" dt="2020-08-21T14:01:43.920" v="12732" actId="478"/>
          <ac:picMkLst>
            <pc:docMk/>
            <pc:sldMk cId="1227021469" sldId="289"/>
            <ac:picMk id="8" creationId="{1364D565-2048-4B26-99BB-9664FD8E3063}"/>
          </ac:picMkLst>
        </pc:picChg>
      </pc:sldChg>
      <pc:sldChg chg="addSp add del mod">
        <pc:chgData name="Zachary Tzavelis" userId="a169f786-926e-400c-b578-c28f0f01b55d" providerId="ADAL" clId="{B91A0ECB-3433-4B21-9483-F8EB1A0CEF16}" dt="2020-09-04T16:52:06.164" v="24740" actId="47"/>
        <pc:sldMkLst>
          <pc:docMk/>
          <pc:sldMk cId="1265631485" sldId="290"/>
        </pc:sldMkLst>
        <pc:picChg chg="add">
          <ac:chgData name="Zachary Tzavelis" userId="a169f786-926e-400c-b578-c28f0f01b55d" providerId="ADAL" clId="{B91A0ECB-3433-4B21-9483-F8EB1A0CEF16}" dt="2020-08-21T14:02:56.187" v="12741" actId="22"/>
          <ac:picMkLst>
            <pc:docMk/>
            <pc:sldMk cId="1265631485" sldId="290"/>
            <ac:picMk id="7" creationId="{571EFC65-4A44-4B33-AD6B-755CECF0FA59}"/>
          </ac:picMkLst>
        </pc:picChg>
      </pc:sldChg>
      <pc:sldChg chg="addSp modSp new mod ord modTransition">
        <pc:chgData name="Zachary Tzavelis" userId="a169f786-926e-400c-b578-c28f0f01b55d" providerId="ADAL" clId="{B91A0ECB-3433-4B21-9483-F8EB1A0CEF16}" dt="2020-09-07T19:14:06.385" v="35699"/>
        <pc:sldMkLst>
          <pc:docMk/>
          <pc:sldMk cId="1519569353" sldId="291"/>
        </pc:sldMkLst>
        <pc:spChg chg="mod">
          <ac:chgData name="Zachary Tzavelis" userId="a169f786-926e-400c-b578-c28f0f01b55d" providerId="ADAL" clId="{B91A0ECB-3433-4B21-9483-F8EB1A0CEF16}" dt="2020-09-04T18:38:30.823" v="25148"/>
          <ac:spMkLst>
            <pc:docMk/>
            <pc:sldMk cId="1519569353" sldId="291"/>
            <ac:spMk id="2" creationId="{E4BE5F8A-5AA6-4E7D-AA66-947004747D2A}"/>
          </ac:spMkLst>
        </pc:spChg>
        <pc:spChg chg="mod">
          <ac:chgData name="Zachary Tzavelis" userId="a169f786-926e-400c-b578-c28f0f01b55d" providerId="ADAL" clId="{B91A0ECB-3433-4B21-9483-F8EB1A0CEF16}" dt="2020-09-04T18:38:30.823" v="25148"/>
          <ac:spMkLst>
            <pc:docMk/>
            <pc:sldMk cId="1519569353" sldId="291"/>
            <ac:spMk id="3" creationId="{3D041CA6-0329-4349-9E11-4594A7846454}"/>
          </ac:spMkLst>
        </pc:spChg>
        <pc:spChg chg="mod">
          <ac:chgData name="Zachary Tzavelis" userId="a169f786-926e-400c-b578-c28f0f01b55d" providerId="ADAL" clId="{B91A0ECB-3433-4B21-9483-F8EB1A0CEF16}" dt="2020-09-04T18:38:30.823" v="25148"/>
          <ac:spMkLst>
            <pc:docMk/>
            <pc:sldMk cId="1519569353" sldId="291"/>
            <ac:spMk id="4" creationId="{BFD71273-C46D-47BE-A12D-D5FE1323FBC3}"/>
          </ac:spMkLst>
        </pc:spChg>
        <pc:spChg chg="add mod">
          <ac:chgData name="Zachary Tzavelis" userId="a169f786-926e-400c-b578-c28f0f01b55d" providerId="ADAL" clId="{B91A0ECB-3433-4B21-9483-F8EB1A0CEF16}" dt="2020-08-24T11:00:57.561" v="14040" actId="20577"/>
          <ac:spMkLst>
            <pc:docMk/>
            <pc:sldMk cId="1519569353" sldId="291"/>
            <ac:spMk id="6" creationId="{922156AD-B5B1-4C89-A2F2-EADE25F392FF}"/>
          </ac:spMkLst>
        </pc:spChg>
        <pc:spChg chg="add mod">
          <ac:chgData name="Zachary Tzavelis" userId="a169f786-926e-400c-b578-c28f0f01b55d" providerId="ADAL" clId="{B91A0ECB-3433-4B21-9483-F8EB1A0CEF16}" dt="2020-08-24T11:03:50.473" v="14081" actId="2711"/>
          <ac:spMkLst>
            <pc:docMk/>
            <pc:sldMk cId="1519569353" sldId="291"/>
            <ac:spMk id="8" creationId="{D893616C-44E7-4A42-B414-56B3676558E8}"/>
          </ac:spMkLst>
        </pc:spChg>
      </pc:sldChg>
      <pc:sldChg chg="addSp delSp modSp add mod ord modTransition delAnim modAnim modNotesTx">
        <pc:chgData name="Zachary Tzavelis" userId="a169f786-926e-400c-b578-c28f0f01b55d" providerId="ADAL" clId="{B91A0ECB-3433-4B21-9483-F8EB1A0CEF16}" dt="2020-09-13T09:53:30.715" v="51704"/>
        <pc:sldMkLst>
          <pc:docMk/>
          <pc:sldMk cId="3395780446" sldId="292"/>
        </pc:sldMkLst>
        <pc:spChg chg="mod">
          <ac:chgData name="Zachary Tzavelis" userId="a169f786-926e-400c-b578-c28f0f01b55d" providerId="ADAL" clId="{B91A0ECB-3433-4B21-9483-F8EB1A0CEF16}" dt="2020-09-02T06:51:43.290" v="18335" actId="1076"/>
          <ac:spMkLst>
            <pc:docMk/>
            <pc:sldMk cId="3395780446" sldId="292"/>
            <ac:spMk id="2" creationId="{0D238319-91A7-4073-8756-F2D156FDF879}"/>
          </ac:spMkLst>
        </pc:spChg>
        <pc:spChg chg="add mod">
          <ac:chgData name="Zachary Tzavelis" userId="a169f786-926e-400c-b578-c28f0f01b55d" providerId="ADAL" clId="{B91A0ECB-3433-4B21-9483-F8EB1A0CEF16}" dt="2020-09-13T09:52:32.686" v="51690" actId="12789"/>
          <ac:spMkLst>
            <pc:docMk/>
            <pc:sldMk cId="3395780446" sldId="292"/>
            <ac:spMk id="3" creationId="{72FF1DA7-1AE2-449E-87AB-CC0AD1B73546}"/>
          </ac:spMkLst>
        </pc:spChg>
        <pc:spChg chg="del">
          <ac:chgData name="Zachary Tzavelis" userId="a169f786-926e-400c-b578-c28f0f01b55d" providerId="ADAL" clId="{B91A0ECB-3433-4B21-9483-F8EB1A0CEF16}" dt="2020-09-01T10:19:55.480" v="14709" actId="478"/>
          <ac:spMkLst>
            <pc:docMk/>
            <pc:sldMk cId="3395780446" sldId="292"/>
            <ac:spMk id="3" creationId="{E1DAEC2B-EAAA-4588-A8B1-AC2F625B41C2}"/>
          </ac:spMkLst>
        </pc:spChg>
        <pc:spChg chg="add del mod">
          <ac:chgData name="Zachary Tzavelis" userId="a169f786-926e-400c-b578-c28f0f01b55d" providerId="ADAL" clId="{B91A0ECB-3433-4B21-9483-F8EB1A0CEF16}" dt="2020-09-01T10:53:20.204" v="15285" actId="478"/>
          <ac:spMkLst>
            <pc:docMk/>
            <pc:sldMk cId="3395780446" sldId="292"/>
            <ac:spMk id="5" creationId="{9431F9F1-A66F-479C-A80C-2C4B57CECCD8}"/>
          </ac:spMkLst>
        </pc:spChg>
        <pc:spChg chg="add mod">
          <ac:chgData name="Zachary Tzavelis" userId="a169f786-926e-400c-b578-c28f0f01b55d" providerId="ADAL" clId="{B91A0ECB-3433-4B21-9483-F8EB1A0CEF16}" dt="2020-09-13T09:44:38.894" v="51569" actId="14100"/>
          <ac:spMkLst>
            <pc:docMk/>
            <pc:sldMk cId="3395780446" sldId="292"/>
            <ac:spMk id="5" creationId="{DE62C334-944F-40E8-A6FE-79CA321F8EB7}"/>
          </ac:spMkLst>
        </pc:spChg>
        <pc:spChg chg="add del mod">
          <ac:chgData name="Zachary Tzavelis" userId="a169f786-926e-400c-b578-c28f0f01b55d" providerId="ADAL" clId="{B91A0ECB-3433-4B21-9483-F8EB1A0CEF16}" dt="2020-09-01T11:02:56.288" v="15447" actId="478"/>
          <ac:spMkLst>
            <pc:docMk/>
            <pc:sldMk cId="3395780446" sldId="292"/>
            <ac:spMk id="6" creationId="{4E23708C-4E70-46D9-B866-2885A59E640D}"/>
          </ac:spMkLst>
        </pc:spChg>
        <pc:spChg chg="add del mod">
          <ac:chgData name="Zachary Tzavelis" userId="a169f786-926e-400c-b578-c28f0f01b55d" providerId="ADAL" clId="{B91A0ECB-3433-4B21-9483-F8EB1A0CEF16}" dt="2020-09-01T10:50:04.479" v="15235" actId="478"/>
          <ac:spMkLst>
            <pc:docMk/>
            <pc:sldMk cId="3395780446" sldId="292"/>
            <ac:spMk id="7" creationId="{9C642B67-AFBC-4B3A-A4A6-7566A21D0A73}"/>
          </ac:spMkLst>
        </pc:spChg>
        <pc:spChg chg="add del">
          <ac:chgData name="Zachary Tzavelis" userId="a169f786-926e-400c-b578-c28f0f01b55d" providerId="ADAL" clId="{B91A0ECB-3433-4B21-9483-F8EB1A0CEF16}" dt="2020-09-13T09:45:26.445" v="51583" actId="22"/>
          <ac:spMkLst>
            <pc:docMk/>
            <pc:sldMk cId="3395780446" sldId="292"/>
            <ac:spMk id="7" creationId="{B0F78B1C-FF46-4E59-B2D6-3F959D6AE28B}"/>
          </ac:spMkLst>
        </pc:spChg>
        <pc:spChg chg="add mod">
          <ac:chgData name="Zachary Tzavelis" userId="a169f786-926e-400c-b578-c28f0f01b55d" providerId="ADAL" clId="{B91A0ECB-3433-4B21-9483-F8EB1A0CEF16}" dt="2020-09-13T09:48:39.121" v="51641" actId="404"/>
          <ac:spMkLst>
            <pc:docMk/>
            <pc:sldMk cId="3395780446" sldId="292"/>
            <ac:spMk id="8" creationId="{7742F6FB-EE22-4D68-94A9-9549FAB0EE8F}"/>
          </ac:spMkLst>
        </pc:spChg>
        <pc:spChg chg="add del mod">
          <ac:chgData name="Zachary Tzavelis" userId="a169f786-926e-400c-b578-c28f0f01b55d" providerId="ADAL" clId="{B91A0ECB-3433-4B21-9483-F8EB1A0CEF16}" dt="2020-09-01T11:04:18.876" v="15516" actId="478"/>
          <ac:spMkLst>
            <pc:docMk/>
            <pc:sldMk cId="3395780446" sldId="292"/>
            <ac:spMk id="10" creationId="{76896AD1-799C-496E-8301-7A9CED8C15DF}"/>
          </ac:spMkLst>
        </pc:spChg>
        <pc:spChg chg="add del mod">
          <ac:chgData name="Zachary Tzavelis" userId="a169f786-926e-400c-b578-c28f0f01b55d" providerId="ADAL" clId="{B91A0ECB-3433-4B21-9483-F8EB1A0CEF16}" dt="2020-09-01T10:50:24.812" v="15240" actId="478"/>
          <ac:spMkLst>
            <pc:docMk/>
            <pc:sldMk cId="3395780446" sldId="292"/>
            <ac:spMk id="19" creationId="{7FEC54ED-78EF-48FE-ABD2-E967C84A4EF9}"/>
          </ac:spMkLst>
        </pc:spChg>
        <pc:spChg chg="add del mod">
          <ac:chgData name="Zachary Tzavelis" userId="a169f786-926e-400c-b578-c28f0f01b55d" providerId="ADAL" clId="{B91A0ECB-3433-4B21-9483-F8EB1A0CEF16}" dt="2020-09-01T10:51:34.359" v="15266" actId="478"/>
          <ac:spMkLst>
            <pc:docMk/>
            <pc:sldMk cId="3395780446" sldId="292"/>
            <ac:spMk id="20" creationId="{B3069E12-16A5-45A0-AF2A-067D93DFB4AB}"/>
          </ac:spMkLst>
        </pc:spChg>
        <pc:spChg chg="add del mod">
          <ac:chgData name="Zachary Tzavelis" userId="a169f786-926e-400c-b578-c28f0f01b55d" providerId="ADAL" clId="{B91A0ECB-3433-4B21-9483-F8EB1A0CEF16}" dt="2020-09-01T11:20:11.296" v="15669" actId="478"/>
          <ac:spMkLst>
            <pc:docMk/>
            <pc:sldMk cId="3395780446" sldId="292"/>
            <ac:spMk id="27" creationId="{6663DC34-B392-4E8A-901C-A97B44CF9929}"/>
          </ac:spMkLst>
        </pc:spChg>
        <pc:spChg chg="add del mod">
          <ac:chgData name="Zachary Tzavelis" userId="a169f786-926e-400c-b578-c28f0f01b55d" providerId="ADAL" clId="{B91A0ECB-3433-4B21-9483-F8EB1A0CEF16}" dt="2020-09-01T11:19:58.358" v="15655" actId="478"/>
          <ac:spMkLst>
            <pc:docMk/>
            <pc:sldMk cId="3395780446" sldId="292"/>
            <ac:spMk id="28" creationId="{8FE46DC7-67B1-4AAB-ADFC-2E82296CCFA9}"/>
          </ac:spMkLst>
        </pc:spChg>
        <pc:spChg chg="add del mod">
          <ac:chgData name="Zachary Tzavelis" userId="a169f786-926e-400c-b578-c28f0f01b55d" providerId="ADAL" clId="{B91A0ECB-3433-4B21-9483-F8EB1A0CEF16}" dt="2020-09-01T11:00:51.820" v="15418" actId="478"/>
          <ac:spMkLst>
            <pc:docMk/>
            <pc:sldMk cId="3395780446" sldId="292"/>
            <ac:spMk id="29" creationId="{8F6EE6B8-43F4-4E76-AF5C-D4C07DABB81C}"/>
          </ac:spMkLst>
        </pc:spChg>
        <pc:spChg chg="add del mod">
          <ac:chgData name="Zachary Tzavelis" userId="a169f786-926e-400c-b578-c28f0f01b55d" providerId="ADAL" clId="{B91A0ECB-3433-4B21-9483-F8EB1A0CEF16}" dt="2020-09-01T11:00:35.615" v="15407" actId="478"/>
          <ac:spMkLst>
            <pc:docMk/>
            <pc:sldMk cId="3395780446" sldId="292"/>
            <ac:spMk id="30" creationId="{7C69CAAC-11E9-4B0C-808E-1221B5754D70}"/>
          </ac:spMkLst>
        </pc:spChg>
        <pc:spChg chg="add del mod">
          <ac:chgData name="Zachary Tzavelis" userId="a169f786-926e-400c-b578-c28f0f01b55d" providerId="ADAL" clId="{B91A0ECB-3433-4B21-9483-F8EB1A0CEF16}" dt="2020-09-01T11:13:46.995" v="15605" actId="478"/>
          <ac:spMkLst>
            <pc:docMk/>
            <pc:sldMk cId="3395780446" sldId="292"/>
            <ac:spMk id="32" creationId="{BF15D049-2795-415E-BB7B-4A447F8AA25A}"/>
          </ac:spMkLst>
        </pc:spChg>
        <pc:spChg chg="del mod">
          <ac:chgData name="Zachary Tzavelis" userId="a169f786-926e-400c-b578-c28f0f01b55d" providerId="ADAL" clId="{B91A0ECB-3433-4B21-9483-F8EB1A0CEF16}" dt="2020-09-10T09:51:06.440" v="45206" actId="478"/>
          <ac:spMkLst>
            <pc:docMk/>
            <pc:sldMk cId="3395780446" sldId="292"/>
            <ac:spMk id="33" creationId="{A8109626-9B81-4390-87AB-F71A282FB668}"/>
          </ac:spMkLst>
        </pc:spChg>
        <pc:spChg chg="mod">
          <ac:chgData name="Zachary Tzavelis" userId="a169f786-926e-400c-b578-c28f0f01b55d" providerId="ADAL" clId="{B91A0ECB-3433-4B21-9483-F8EB1A0CEF16}" dt="2020-09-04T18:38:30.823" v="25148"/>
          <ac:spMkLst>
            <pc:docMk/>
            <pc:sldMk cId="3395780446" sldId="292"/>
            <ac:spMk id="34" creationId="{06B067BA-99A7-44BC-8C37-14C2A6AF2B81}"/>
          </ac:spMkLst>
        </pc:spChg>
        <pc:spChg chg="mod">
          <ac:chgData name="Zachary Tzavelis" userId="a169f786-926e-400c-b578-c28f0f01b55d" providerId="ADAL" clId="{B91A0ECB-3433-4B21-9483-F8EB1A0CEF16}" dt="2020-09-04T18:38:30.823" v="25148"/>
          <ac:spMkLst>
            <pc:docMk/>
            <pc:sldMk cId="3395780446" sldId="292"/>
            <ac:spMk id="35" creationId="{ADD6E505-522A-40BC-84A9-3179A4B2EFF4}"/>
          </ac:spMkLst>
        </pc:spChg>
        <pc:spChg chg="add del mod">
          <ac:chgData name="Zachary Tzavelis" userId="a169f786-926e-400c-b578-c28f0f01b55d" providerId="ADAL" clId="{B91A0ECB-3433-4B21-9483-F8EB1A0CEF16}" dt="2020-09-01T10:55:23.445" v="15319" actId="478"/>
          <ac:spMkLst>
            <pc:docMk/>
            <pc:sldMk cId="3395780446" sldId="292"/>
            <ac:spMk id="40" creationId="{A39540D5-19C4-4936-A42E-3CEC20F2CA19}"/>
          </ac:spMkLst>
        </pc:spChg>
        <pc:spChg chg="add del mod">
          <ac:chgData name="Zachary Tzavelis" userId="a169f786-926e-400c-b578-c28f0f01b55d" providerId="ADAL" clId="{B91A0ECB-3433-4B21-9483-F8EB1A0CEF16}" dt="2020-09-01T10:57:38.566" v="15370" actId="478"/>
          <ac:spMkLst>
            <pc:docMk/>
            <pc:sldMk cId="3395780446" sldId="292"/>
            <ac:spMk id="42" creationId="{9F9257D4-231D-4963-82CE-31B561F38D9F}"/>
          </ac:spMkLst>
        </pc:spChg>
        <pc:spChg chg="del mod">
          <ac:chgData name="Zachary Tzavelis" userId="a169f786-926e-400c-b578-c28f0f01b55d" providerId="ADAL" clId="{B91A0ECB-3433-4B21-9483-F8EB1A0CEF16}" dt="2020-09-13T08:55:38.251" v="51056" actId="478"/>
          <ac:spMkLst>
            <pc:docMk/>
            <pc:sldMk cId="3395780446" sldId="292"/>
            <ac:spMk id="50" creationId="{616FD1BC-4EAC-4693-9DEF-52898B3856C2}"/>
          </ac:spMkLst>
        </pc:spChg>
        <pc:spChg chg="add del mod">
          <ac:chgData name="Zachary Tzavelis" userId="a169f786-926e-400c-b578-c28f0f01b55d" providerId="ADAL" clId="{B91A0ECB-3433-4B21-9483-F8EB1A0CEF16}" dt="2020-09-01T11:03:55.882" v="15491" actId="478"/>
          <ac:spMkLst>
            <pc:docMk/>
            <pc:sldMk cId="3395780446" sldId="292"/>
            <ac:spMk id="50" creationId="{E13D45F6-8207-4CC8-BE82-1E4E910B271B}"/>
          </ac:spMkLst>
        </pc:spChg>
        <pc:spChg chg="add del mod">
          <ac:chgData name="Zachary Tzavelis" userId="a169f786-926e-400c-b578-c28f0f01b55d" providerId="ADAL" clId="{B91A0ECB-3433-4B21-9483-F8EB1A0CEF16}" dt="2020-09-01T11:03:48.640" v="15489" actId="478"/>
          <ac:spMkLst>
            <pc:docMk/>
            <pc:sldMk cId="3395780446" sldId="292"/>
            <ac:spMk id="52" creationId="{D1E1D645-5DCA-4B87-B9D6-99D7766EAE8A}"/>
          </ac:spMkLst>
        </pc:spChg>
        <pc:spChg chg="add mod">
          <ac:chgData name="Zachary Tzavelis" userId="a169f786-926e-400c-b578-c28f0f01b55d" providerId="ADAL" clId="{B91A0ECB-3433-4B21-9483-F8EB1A0CEF16}" dt="2020-09-13T09:50:25.773" v="51664" actId="14100"/>
          <ac:spMkLst>
            <pc:docMk/>
            <pc:sldMk cId="3395780446" sldId="292"/>
            <ac:spMk id="54" creationId="{A9D3DBD5-FD6C-4BE5-AFBB-191491CC2416}"/>
          </ac:spMkLst>
        </pc:spChg>
        <pc:spChg chg="add mod">
          <ac:chgData name="Zachary Tzavelis" userId="a169f786-926e-400c-b578-c28f0f01b55d" providerId="ADAL" clId="{B91A0ECB-3433-4B21-9483-F8EB1A0CEF16}" dt="2020-09-13T09:52:32.686" v="51690" actId="12789"/>
          <ac:spMkLst>
            <pc:docMk/>
            <pc:sldMk cId="3395780446" sldId="292"/>
            <ac:spMk id="56" creationId="{A095F1DE-3714-488C-BC46-F7FC8BB9578B}"/>
          </ac:spMkLst>
        </pc:spChg>
        <pc:spChg chg="del mod">
          <ac:chgData name="Zachary Tzavelis" userId="a169f786-926e-400c-b578-c28f0f01b55d" providerId="ADAL" clId="{B91A0ECB-3433-4B21-9483-F8EB1A0CEF16}" dt="2020-09-13T08:55:29.483" v="51053" actId="478"/>
          <ac:spMkLst>
            <pc:docMk/>
            <pc:sldMk cId="3395780446" sldId="292"/>
            <ac:spMk id="57" creationId="{88BEC0E1-9686-4D76-AE70-F1CABC955BA4}"/>
          </ac:spMkLst>
        </pc:spChg>
        <pc:spChg chg="add mod">
          <ac:chgData name="Zachary Tzavelis" userId="a169f786-926e-400c-b578-c28f0f01b55d" providerId="ADAL" clId="{B91A0ECB-3433-4B21-9483-F8EB1A0CEF16}" dt="2020-09-13T09:52:48.897" v="51691" actId="12789"/>
          <ac:spMkLst>
            <pc:docMk/>
            <pc:sldMk cId="3395780446" sldId="292"/>
            <ac:spMk id="58" creationId="{5B88ADE0-1BB0-4798-9657-69DD4FAF27DD}"/>
          </ac:spMkLst>
        </pc:spChg>
        <pc:spChg chg="del mod">
          <ac:chgData name="Zachary Tzavelis" userId="a169f786-926e-400c-b578-c28f0f01b55d" providerId="ADAL" clId="{B91A0ECB-3433-4B21-9483-F8EB1A0CEF16}" dt="2020-09-13T08:55:27.077" v="51052" actId="478"/>
          <ac:spMkLst>
            <pc:docMk/>
            <pc:sldMk cId="3395780446" sldId="292"/>
            <ac:spMk id="59" creationId="{1FF52265-F574-464A-BEB6-814BBD3DCCFE}"/>
          </ac:spMkLst>
        </pc:spChg>
        <pc:spChg chg="add mod">
          <ac:chgData name="Zachary Tzavelis" userId="a169f786-926e-400c-b578-c28f0f01b55d" providerId="ADAL" clId="{B91A0ECB-3433-4B21-9483-F8EB1A0CEF16}" dt="2020-09-13T09:52:19.754" v="51689" actId="20577"/>
          <ac:spMkLst>
            <pc:docMk/>
            <pc:sldMk cId="3395780446" sldId="292"/>
            <ac:spMk id="60" creationId="{5E9758F7-FE8D-4FBE-B508-FF7DCB9F7FA4}"/>
          </ac:spMkLst>
        </pc:spChg>
        <pc:spChg chg="del mod topLvl">
          <ac:chgData name="Zachary Tzavelis" userId="a169f786-926e-400c-b578-c28f0f01b55d" providerId="ADAL" clId="{B91A0ECB-3433-4B21-9483-F8EB1A0CEF16}" dt="2020-09-13T08:55:32.372" v="51054" actId="478"/>
          <ac:spMkLst>
            <pc:docMk/>
            <pc:sldMk cId="3395780446" sldId="292"/>
            <ac:spMk id="61" creationId="{6F229749-9C22-4A7D-B438-812B2D3D9037}"/>
          </ac:spMkLst>
        </pc:spChg>
        <pc:spChg chg="add mod">
          <ac:chgData name="Zachary Tzavelis" userId="a169f786-926e-400c-b578-c28f0f01b55d" providerId="ADAL" clId="{B91A0ECB-3433-4B21-9483-F8EB1A0CEF16}" dt="2020-09-13T09:53:08.590" v="51703" actId="1038"/>
          <ac:spMkLst>
            <pc:docMk/>
            <pc:sldMk cId="3395780446" sldId="292"/>
            <ac:spMk id="62" creationId="{5841EE41-57B1-41DC-A94E-7B107B7F1482}"/>
          </ac:spMkLst>
        </pc:spChg>
        <pc:spChg chg="del mod">
          <ac:chgData name="Zachary Tzavelis" userId="a169f786-926e-400c-b578-c28f0f01b55d" providerId="ADAL" clId="{B91A0ECB-3433-4B21-9483-F8EB1A0CEF16}" dt="2020-09-13T08:55:12.192" v="51048" actId="478"/>
          <ac:spMkLst>
            <pc:docMk/>
            <pc:sldMk cId="3395780446" sldId="292"/>
            <ac:spMk id="63" creationId="{42167F22-E702-4778-9FD6-1DF7AB6D530F}"/>
          </ac:spMkLst>
        </pc:spChg>
        <pc:spChg chg="add del">
          <ac:chgData name="Zachary Tzavelis" userId="a169f786-926e-400c-b578-c28f0f01b55d" providerId="ADAL" clId="{B91A0ECB-3433-4B21-9483-F8EB1A0CEF16}" dt="2020-09-01T10:57:28.329" v="15347" actId="22"/>
          <ac:spMkLst>
            <pc:docMk/>
            <pc:sldMk cId="3395780446" sldId="292"/>
            <ac:spMk id="64" creationId="{BD09B163-8E3C-45F9-863F-450C48425D7A}"/>
          </ac:spMkLst>
        </pc:spChg>
        <pc:spChg chg="add mod">
          <ac:chgData name="Zachary Tzavelis" userId="a169f786-926e-400c-b578-c28f0f01b55d" providerId="ADAL" clId="{B91A0ECB-3433-4B21-9483-F8EB1A0CEF16}" dt="2020-09-13T09:53:08.590" v="51703" actId="1038"/>
          <ac:spMkLst>
            <pc:docMk/>
            <pc:sldMk cId="3395780446" sldId="292"/>
            <ac:spMk id="66" creationId="{B8A589AE-8271-40EB-B569-C763A292D0C5}"/>
          </ac:spMkLst>
        </pc:spChg>
        <pc:spChg chg="add mod">
          <ac:chgData name="Zachary Tzavelis" userId="a169f786-926e-400c-b578-c28f0f01b55d" providerId="ADAL" clId="{B91A0ECB-3433-4B21-9483-F8EB1A0CEF16}" dt="2020-09-13T09:53:08.590" v="51703" actId="1038"/>
          <ac:spMkLst>
            <pc:docMk/>
            <pc:sldMk cId="3395780446" sldId="292"/>
            <ac:spMk id="68" creationId="{B6149DC8-F436-4CF8-9D4A-4654FF9C528C}"/>
          </ac:spMkLst>
        </pc:spChg>
        <pc:spChg chg="mod">
          <ac:chgData name="Zachary Tzavelis" userId="a169f786-926e-400c-b578-c28f0f01b55d" providerId="ADAL" clId="{B91A0ECB-3433-4B21-9483-F8EB1A0CEF16}" dt="2020-09-13T08:56:39.494" v="51080"/>
          <ac:spMkLst>
            <pc:docMk/>
            <pc:sldMk cId="3395780446" sldId="292"/>
            <ac:spMk id="69" creationId="{19C48FD9-D830-42F6-AD25-81F5ABB519C2}"/>
          </ac:spMkLst>
        </pc:spChg>
        <pc:spChg chg="add mod">
          <ac:chgData name="Zachary Tzavelis" userId="a169f786-926e-400c-b578-c28f0f01b55d" providerId="ADAL" clId="{B91A0ECB-3433-4B21-9483-F8EB1A0CEF16}" dt="2020-09-13T09:53:08.590" v="51703" actId="1038"/>
          <ac:spMkLst>
            <pc:docMk/>
            <pc:sldMk cId="3395780446" sldId="292"/>
            <ac:spMk id="70" creationId="{FA43F886-F78C-41C1-A009-9787714F0CD1}"/>
          </ac:spMkLst>
        </pc:spChg>
        <pc:spChg chg="add mod">
          <ac:chgData name="Zachary Tzavelis" userId="a169f786-926e-400c-b578-c28f0f01b55d" providerId="ADAL" clId="{B91A0ECB-3433-4B21-9483-F8EB1A0CEF16}" dt="2020-09-04T15:06:30.047" v="18874" actId="20577"/>
          <ac:spMkLst>
            <pc:docMk/>
            <pc:sldMk cId="3395780446" sldId="292"/>
            <ac:spMk id="74" creationId="{FDD0DD2D-14C8-43CB-8B2C-BCCB8A16179C}"/>
          </ac:spMkLst>
        </pc:spChg>
        <pc:spChg chg="add mod">
          <ac:chgData name="Zachary Tzavelis" userId="a169f786-926e-400c-b578-c28f0f01b55d" providerId="ADAL" clId="{B91A0ECB-3433-4B21-9483-F8EB1A0CEF16}" dt="2020-09-13T09:52:48.897" v="51691" actId="12789"/>
          <ac:spMkLst>
            <pc:docMk/>
            <pc:sldMk cId="3395780446" sldId="292"/>
            <ac:spMk id="76" creationId="{8D526350-2DE1-4403-BF15-AEF95F1E1DF9}"/>
          </ac:spMkLst>
        </pc:spChg>
        <pc:spChg chg="add del mod">
          <ac:chgData name="Zachary Tzavelis" userId="a169f786-926e-400c-b578-c28f0f01b55d" providerId="ADAL" clId="{B91A0ECB-3433-4B21-9483-F8EB1A0CEF16}" dt="2020-09-09T11:17:03.515" v="41726" actId="478"/>
          <ac:spMkLst>
            <pc:docMk/>
            <pc:sldMk cId="3395780446" sldId="292"/>
            <ac:spMk id="78" creationId="{C651AF9D-8E3A-44F4-AEB1-EF29476DD771}"/>
          </ac:spMkLst>
        </pc:spChg>
        <pc:spChg chg="add del mod">
          <ac:chgData name="Zachary Tzavelis" userId="a169f786-926e-400c-b578-c28f0f01b55d" providerId="ADAL" clId="{B91A0ECB-3433-4B21-9483-F8EB1A0CEF16}" dt="2020-09-01T11:19:16.369" v="15634" actId="478"/>
          <ac:spMkLst>
            <pc:docMk/>
            <pc:sldMk cId="3395780446" sldId="292"/>
            <ac:spMk id="81" creationId="{9734FDCC-7919-432A-9A59-92EC5F7BEF10}"/>
          </ac:spMkLst>
        </pc:spChg>
        <pc:spChg chg="add del mod">
          <ac:chgData name="Zachary Tzavelis" userId="a169f786-926e-400c-b578-c28f0f01b55d" providerId="ADAL" clId="{B91A0ECB-3433-4B21-9483-F8EB1A0CEF16}" dt="2020-09-01T11:19:44.970" v="15641" actId="478"/>
          <ac:spMkLst>
            <pc:docMk/>
            <pc:sldMk cId="3395780446" sldId="292"/>
            <ac:spMk id="83" creationId="{35F4F09D-B77C-46C7-8257-C4DF9D027882}"/>
          </ac:spMkLst>
        </pc:spChg>
        <pc:spChg chg="add mod">
          <ac:chgData name="Zachary Tzavelis" userId="a169f786-926e-400c-b578-c28f0f01b55d" providerId="ADAL" clId="{B91A0ECB-3433-4B21-9483-F8EB1A0CEF16}" dt="2020-09-13T09:53:08.590" v="51703" actId="1038"/>
          <ac:spMkLst>
            <pc:docMk/>
            <pc:sldMk cId="3395780446" sldId="292"/>
            <ac:spMk id="86" creationId="{FE46CDC1-004D-49F7-83CD-DC1E0684C35B}"/>
          </ac:spMkLst>
        </pc:spChg>
        <pc:spChg chg="add mod">
          <ac:chgData name="Zachary Tzavelis" userId="a169f786-926e-400c-b578-c28f0f01b55d" providerId="ADAL" clId="{B91A0ECB-3433-4B21-9483-F8EB1A0CEF16}" dt="2020-09-13T09:53:08.590" v="51703" actId="1038"/>
          <ac:spMkLst>
            <pc:docMk/>
            <pc:sldMk cId="3395780446" sldId="292"/>
            <ac:spMk id="87" creationId="{5CCFCCE0-4E01-4C32-80AF-2956D78C2655}"/>
          </ac:spMkLst>
        </pc:spChg>
        <pc:spChg chg="add del mod">
          <ac:chgData name="Zachary Tzavelis" userId="a169f786-926e-400c-b578-c28f0f01b55d" providerId="ADAL" clId="{B91A0ECB-3433-4B21-9483-F8EB1A0CEF16}" dt="2020-09-10T14:58:00.544" v="45541" actId="478"/>
          <ac:spMkLst>
            <pc:docMk/>
            <pc:sldMk cId="3395780446" sldId="292"/>
            <ac:spMk id="89" creationId="{28AB5D27-F12F-41AF-9F41-8E6FE7A7D0A8}"/>
          </ac:spMkLst>
        </pc:spChg>
        <pc:spChg chg="add del mod">
          <ac:chgData name="Zachary Tzavelis" userId="a169f786-926e-400c-b578-c28f0f01b55d" providerId="ADAL" clId="{B91A0ECB-3433-4B21-9483-F8EB1A0CEF16}" dt="2020-09-01T11:22:32.737" v="15694" actId="478"/>
          <ac:spMkLst>
            <pc:docMk/>
            <pc:sldMk cId="3395780446" sldId="292"/>
            <ac:spMk id="91" creationId="{23A5212D-929A-4256-AB4F-09C1916D2942}"/>
          </ac:spMkLst>
        </pc:spChg>
        <pc:spChg chg="add del mod ord">
          <ac:chgData name="Zachary Tzavelis" userId="a169f786-926e-400c-b578-c28f0f01b55d" providerId="ADAL" clId="{B91A0ECB-3433-4B21-9483-F8EB1A0CEF16}" dt="2020-09-01T11:26:19.175" v="15736" actId="478"/>
          <ac:spMkLst>
            <pc:docMk/>
            <pc:sldMk cId="3395780446" sldId="292"/>
            <ac:spMk id="93" creationId="{02D79C1B-16F4-4F57-A9C3-EC77839FEA53}"/>
          </ac:spMkLst>
        </pc:spChg>
        <pc:spChg chg="add mod">
          <ac:chgData name="Zachary Tzavelis" userId="a169f786-926e-400c-b578-c28f0f01b55d" providerId="ADAL" clId="{B91A0ECB-3433-4B21-9483-F8EB1A0CEF16}" dt="2020-09-01T11:26:31.293" v="15738" actId="14100"/>
          <ac:spMkLst>
            <pc:docMk/>
            <pc:sldMk cId="3395780446" sldId="292"/>
            <ac:spMk id="94" creationId="{C87B757D-BDB9-4917-B466-BCC56983B284}"/>
          </ac:spMkLst>
        </pc:spChg>
        <pc:spChg chg="add mod">
          <ac:chgData name="Zachary Tzavelis" userId="a169f786-926e-400c-b578-c28f0f01b55d" providerId="ADAL" clId="{B91A0ECB-3433-4B21-9483-F8EB1A0CEF16}" dt="2020-09-13T09:48:06.312" v="51627" actId="14100"/>
          <ac:spMkLst>
            <pc:docMk/>
            <pc:sldMk cId="3395780446" sldId="292"/>
            <ac:spMk id="96" creationId="{48ABA257-6E9E-423C-ADFA-3B39F4D13F66}"/>
          </ac:spMkLst>
        </pc:spChg>
        <pc:spChg chg="add del mod">
          <ac:chgData name="Zachary Tzavelis" userId="a169f786-926e-400c-b578-c28f0f01b55d" providerId="ADAL" clId="{B91A0ECB-3433-4B21-9483-F8EB1A0CEF16}" dt="2020-09-02T06:48:32.967" v="18300" actId="478"/>
          <ac:spMkLst>
            <pc:docMk/>
            <pc:sldMk cId="3395780446" sldId="292"/>
            <ac:spMk id="98" creationId="{E0451218-C80E-4E4C-AD88-1A0A24C60D16}"/>
          </ac:spMkLst>
        </pc:spChg>
        <pc:spChg chg="del mod">
          <ac:chgData name="Zachary Tzavelis" userId="a169f786-926e-400c-b578-c28f0f01b55d" providerId="ADAL" clId="{B91A0ECB-3433-4B21-9483-F8EB1A0CEF16}" dt="2020-09-13T08:58:11.342" v="51103" actId="478"/>
          <ac:spMkLst>
            <pc:docMk/>
            <pc:sldMk cId="3395780446" sldId="292"/>
            <ac:spMk id="103" creationId="{5B7A6581-CDF3-411E-B134-A202AE669735}"/>
          </ac:spMkLst>
        </pc:spChg>
        <pc:spChg chg="del mod">
          <ac:chgData name="Zachary Tzavelis" userId="a169f786-926e-400c-b578-c28f0f01b55d" providerId="ADAL" clId="{B91A0ECB-3433-4B21-9483-F8EB1A0CEF16}" dt="2020-09-13T08:58:19.520" v="51105" actId="478"/>
          <ac:spMkLst>
            <pc:docMk/>
            <pc:sldMk cId="3395780446" sldId="292"/>
            <ac:spMk id="104" creationId="{9EFDBC60-E35C-4C2B-AFFF-4429FE9929C7}"/>
          </ac:spMkLst>
        </pc:spChg>
        <pc:spChg chg="del mod">
          <ac:chgData name="Zachary Tzavelis" userId="a169f786-926e-400c-b578-c28f0f01b55d" providerId="ADAL" clId="{B91A0ECB-3433-4B21-9483-F8EB1A0CEF16}" dt="2020-09-13T08:58:05.176" v="51102" actId="478"/>
          <ac:spMkLst>
            <pc:docMk/>
            <pc:sldMk cId="3395780446" sldId="292"/>
            <ac:spMk id="106" creationId="{8CEBEABD-1303-495D-9517-AF7375883C34}"/>
          </ac:spMkLst>
        </pc:spChg>
        <pc:spChg chg="del mod">
          <ac:chgData name="Zachary Tzavelis" userId="a169f786-926e-400c-b578-c28f0f01b55d" providerId="ADAL" clId="{B91A0ECB-3433-4B21-9483-F8EB1A0CEF16}" dt="2020-09-13T08:58:00.781" v="51100" actId="478"/>
          <ac:spMkLst>
            <pc:docMk/>
            <pc:sldMk cId="3395780446" sldId="292"/>
            <ac:spMk id="107" creationId="{A72407C3-7445-4C7C-ADB3-B43CB603A47E}"/>
          </ac:spMkLst>
        </pc:spChg>
        <pc:spChg chg="del mod">
          <ac:chgData name="Zachary Tzavelis" userId="a169f786-926e-400c-b578-c28f0f01b55d" providerId="ADAL" clId="{B91A0ECB-3433-4B21-9483-F8EB1A0CEF16}" dt="2020-09-13T08:57:57.966" v="51099" actId="478"/>
          <ac:spMkLst>
            <pc:docMk/>
            <pc:sldMk cId="3395780446" sldId="292"/>
            <ac:spMk id="108" creationId="{BABC8B16-485B-4489-8F5A-5ECF75EFD4F4}"/>
          </ac:spMkLst>
        </pc:spChg>
        <pc:spChg chg="add mod">
          <ac:chgData name="Zachary Tzavelis" userId="a169f786-926e-400c-b578-c28f0f01b55d" providerId="ADAL" clId="{B91A0ECB-3433-4B21-9483-F8EB1A0CEF16}" dt="2020-09-13T09:46:10.230" v="51605" actId="1076"/>
          <ac:spMkLst>
            <pc:docMk/>
            <pc:sldMk cId="3395780446" sldId="292"/>
            <ac:spMk id="110" creationId="{A905FF51-2648-4929-BE3A-8A5AFA6F55E0}"/>
          </ac:spMkLst>
        </pc:spChg>
        <pc:grpChg chg="add mod">
          <ac:chgData name="Zachary Tzavelis" userId="a169f786-926e-400c-b578-c28f0f01b55d" providerId="ADAL" clId="{B91A0ECB-3433-4B21-9483-F8EB1A0CEF16}" dt="2020-09-13T09:44:55.815" v="51578" actId="1035"/>
          <ac:grpSpMkLst>
            <pc:docMk/>
            <pc:sldMk cId="3395780446" sldId="292"/>
            <ac:grpSpMk id="6" creationId="{99603D1D-DE3F-4F9C-88DF-EE917B3D730E}"/>
          </ac:grpSpMkLst>
        </pc:grpChg>
        <pc:grpChg chg="add mod">
          <ac:chgData name="Zachary Tzavelis" userId="a169f786-926e-400c-b578-c28f0f01b55d" providerId="ADAL" clId="{B91A0ECB-3433-4B21-9483-F8EB1A0CEF16}" dt="2020-09-13T09:53:08.590" v="51703" actId="1038"/>
          <ac:grpSpMkLst>
            <pc:docMk/>
            <pc:sldMk cId="3395780446" sldId="292"/>
            <ac:grpSpMk id="9" creationId="{6138E941-4CDE-4256-A6C3-C14CD0A55DF6}"/>
          </ac:grpSpMkLst>
        </pc:grpChg>
        <pc:grpChg chg="add mod">
          <ac:chgData name="Zachary Tzavelis" userId="a169f786-926e-400c-b578-c28f0f01b55d" providerId="ADAL" clId="{B91A0ECB-3433-4B21-9483-F8EB1A0CEF16}" dt="2020-09-13T09:46:31.783" v="51608" actId="1076"/>
          <ac:grpSpMkLst>
            <pc:docMk/>
            <pc:sldMk cId="3395780446" sldId="292"/>
            <ac:grpSpMk id="30" creationId="{3E2A28D3-8BC8-4AB9-B610-2C5C0721B3AA}"/>
          </ac:grpSpMkLst>
        </pc:grpChg>
        <pc:grpChg chg="add mod">
          <ac:chgData name="Zachary Tzavelis" userId="a169f786-926e-400c-b578-c28f0f01b55d" providerId="ADAL" clId="{B91A0ECB-3433-4B21-9483-F8EB1A0CEF16}" dt="2020-09-13T09:42:56.663" v="51560" actId="1076"/>
          <ac:grpSpMkLst>
            <pc:docMk/>
            <pc:sldMk cId="3395780446" sldId="292"/>
            <ac:grpSpMk id="36" creationId="{36C6CA8D-2422-4281-A8B0-46BB84678BB1}"/>
          </ac:grpSpMkLst>
        </pc:grpChg>
        <pc:grpChg chg="add mod">
          <ac:chgData name="Zachary Tzavelis" userId="a169f786-926e-400c-b578-c28f0f01b55d" providerId="ADAL" clId="{B91A0ECB-3433-4B21-9483-F8EB1A0CEF16}" dt="2020-09-13T08:59:31.682" v="51112" actId="1076"/>
          <ac:grpSpMkLst>
            <pc:docMk/>
            <pc:sldMk cId="3395780446" sldId="292"/>
            <ac:grpSpMk id="41" creationId="{D42E3DFA-73B9-4E63-9222-0F0FDB399A49}"/>
          </ac:grpSpMkLst>
        </pc:grpChg>
        <pc:grpChg chg="add del mod">
          <ac:chgData name="Zachary Tzavelis" userId="a169f786-926e-400c-b578-c28f0f01b55d" providerId="ADAL" clId="{B91A0ECB-3433-4B21-9483-F8EB1A0CEF16}" dt="2020-09-13T08:56:15.782" v="51073" actId="478"/>
          <ac:grpSpMkLst>
            <pc:docMk/>
            <pc:sldMk cId="3395780446" sldId="292"/>
            <ac:grpSpMk id="44" creationId="{563FC238-1FC7-41A1-A757-6C44B60BA81B}"/>
          </ac:grpSpMkLst>
        </pc:grpChg>
        <pc:grpChg chg="mod topLvl">
          <ac:chgData name="Zachary Tzavelis" userId="a169f786-926e-400c-b578-c28f0f01b55d" providerId="ADAL" clId="{B91A0ECB-3433-4B21-9483-F8EB1A0CEF16}" dt="2020-09-13T09:53:08.590" v="51703" actId="1038"/>
          <ac:grpSpMkLst>
            <pc:docMk/>
            <pc:sldMk cId="3395780446" sldId="292"/>
            <ac:grpSpMk id="45" creationId="{86DFF20C-C53E-474E-B28A-7E3E97633333}"/>
          </ac:grpSpMkLst>
        </pc:grpChg>
        <pc:grpChg chg="add del mod">
          <ac:chgData name="Zachary Tzavelis" userId="a169f786-926e-400c-b578-c28f0f01b55d" providerId="ADAL" clId="{B91A0ECB-3433-4B21-9483-F8EB1A0CEF16}" dt="2020-09-13T08:55:32.372" v="51054" actId="478"/>
          <ac:grpSpMkLst>
            <pc:docMk/>
            <pc:sldMk cId="3395780446" sldId="292"/>
            <ac:grpSpMk id="53" creationId="{E7A799EC-0453-4CA2-A601-C1CA4D3DADD8}"/>
          </ac:grpSpMkLst>
        </pc:grpChg>
        <pc:grpChg chg="mod topLvl">
          <ac:chgData name="Zachary Tzavelis" userId="a169f786-926e-400c-b578-c28f0f01b55d" providerId="ADAL" clId="{B91A0ECB-3433-4B21-9483-F8EB1A0CEF16}" dt="2020-09-13T09:53:08.590" v="51703" actId="1038"/>
          <ac:grpSpMkLst>
            <pc:docMk/>
            <pc:sldMk cId="3395780446" sldId="292"/>
            <ac:grpSpMk id="55" creationId="{BEA8CA0B-FEA6-425B-AE2D-A4E61C8A695C}"/>
          </ac:grpSpMkLst>
        </pc:grpChg>
        <pc:grpChg chg="add del mod">
          <ac:chgData name="Zachary Tzavelis" userId="a169f786-926e-400c-b578-c28f0f01b55d" providerId="ADAL" clId="{B91A0ECB-3433-4B21-9483-F8EB1A0CEF16}" dt="2020-09-13T08:56:41.098" v="51081"/>
          <ac:grpSpMkLst>
            <pc:docMk/>
            <pc:sldMk cId="3395780446" sldId="292"/>
            <ac:grpSpMk id="67" creationId="{B2A2CFEF-AB58-457B-B683-840E4999F45A}"/>
          </ac:grpSpMkLst>
        </pc:grpChg>
        <pc:grpChg chg="mod">
          <ac:chgData name="Zachary Tzavelis" userId="a169f786-926e-400c-b578-c28f0f01b55d" providerId="ADAL" clId="{B91A0ECB-3433-4B21-9483-F8EB1A0CEF16}" dt="2020-09-13T08:56:39.494" v="51080"/>
          <ac:grpSpMkLst>
            <pc:docMk/>
            <pc:sldMk cId="3395780446" sldId="292"/>
            <ac:grpSpMk id="71" creationId="{A8E6AD5D-CD07-4528-84E3-AF307090984D}"/>
          </ac:grpSpMkLst>
        </pc:grpChg>
        <pc:grpChg chg="mod">
          <ac:chgData name="Zachary Tzavelis" userId="a169f786-926e-400c-b578-c28f0f01b55d" providerId="ADAL" clId="{B91A0ECB-3433-4B21-9483-F8EB1A0CEF16}" dt="2020-09-13T08:56:39.494" v="51080"/>
          <ac:grpSpMkLst>
            <pc:docMk/>
            <pc:sldMk cId="3395780446" sldId="292"/>
            <ac:grpSpMk id="77" creationId="{03C602FE-4879-47B7-9F6B-E86EE154F93C}"/>
          </ac:grpSpMkLst>
        </pc:grpChg>
        <pc:grpChg chg="add mod">
          <ac:chgData name="Zachary Tzavelis" userId="a169f786-926e-400c-b578-c28f0f01b55d" providerId="ADAL" clId="{B91A0ECB-3433-4B21-9483-F8EB1A0CEF16}" dt="2020-09-02T06:53:27.153" v="18350" actId="12788"/>
          <ac:grpSpMkLst>
            <pc:docMk/>
            <pc:sldMk cId="3395780446" sldId="292"/>
            <ac:grpSpMk id="80" creationId="{E82B0208-066B-4C31-AE21-E78FEEA3D150}"/>
          </ac:grpSpMkLst>
        </pc:grpChg>
        <pc:grpChg chg="add mod">
          <ac:chgData name="Zachary Tzavelis" userId="a169f786-926e-400c-b578-c28f0f01b55d" providerId="ADAL" clId="{B91A0ECB-3433-4B21-9483-F8EB1A0CEF16}" dt="2020-09-13T09:53:08.590" v="51703" actId="1038"/>
          <ac:grpSpMkLst>
            <pc:docMk/>
            <pc:sldMk cId="3395780446" sldId="292"/>
            <ac:grpSpMk id="90" creationId="{9D2D2C3F-1912-48A1-B57B-0EDCFE8D724E}"/>
          </ac:grpSpMkLst>
        </pc:grpChg>
        <pc:grpChg chg="add del mod">
          <ac:chgData name="Zachary Tzavelis" userId="a169f786-926e-400c-b578-c28f0f01b55d" providerId="ADAL" clId="{B91A0ECB-3433-4B21-9483-F8EB1A0CEF16}" dt="2020-09-13T09:40:39.051" v="51533" actId="478"/>
          <ac:grpSpMkLst>
            <pc:docMk/>
            <pc:sldMk cId="3395780446" sldId="292"/>
            <ac:grpSpMk id="93" creationId="{8F6A49D0-1552-48A2-91D6-64F664417B09}"/>
          </ac:grpSpMkLst>
        </pc:grpChg>
        <pc:grpChg chg="add mod">
          <ac:chgData name="Zachary Tzavelis" userId="a169f786-926e-400c-b578-c28f0f01b55d" providerId="ADAL" clId="{B91A0ECB-3433-4B21-9483-F8EB1A0CEF16}" dt="2020-09-13T09:53:08.590" v="51703" actId="1038"/>
          <ac:grpSpMkLst>
            <pc:docMk/>
            <pc:sldMk cId="3395780446" sldId="292"/>
            <ac:grpSpMk id="98" creationId="{D8A0CB73-5C75-4F65-9B16-018173C88BC0}"/>
          </ac:grpSpMkLst>
        </pc:grpChg>
        <pc:grpChg chg="del mod">
          <ac:chgData name="Zachary Tzavelis" userId="a169f786-926e-400c-b578-c28f0f01b55d" providerId="ADAL" clId="{B91A0ECB-3433-4B21-9483-F8EB1A0CEF16}" dt="2020-09-13T08:58:19.520" v="51105" actId="478"/>
          <ac:grpSpMkLst>
            <pc:docMk/>
            <pc:sldMk cId="3395780446" sldId="292"/>
            <ac:grpSpMk id="100" creationId="{4EBDA5D9-292E-4CED-BA89-CE5F7656172D}"/>
          </ac:grpSpMkLst>
        </pc:grpChg>
        <pc:grpChg chg="add del mod">
          <ac:chgData name="Zachary Tzavelis" userId="a169f786-926e-400c-b578-c28f0f01b55d" providerId="ADAL" clId="{B91A0ECB-3433-4B21-9483-F8EB1A0CEF16}" dt="2020-09-13T08:55:02.394" v="51044" actId="478"/>
          <ac:grpSpMkLst>
            <pc:docMk/>
            <pc:sldMk cId="3395780446" sldId="292"/>
            <ac:grpSpMk id="105" creationId="{B54AF5AB-A3E1-4100-A383-5A5A681440D3}"/>
          </ac:grpSpMkLst>
        </pc:grpChg>
        <pc:picChg chg="add del mod">
          <ac:chgData name="Zachary Tzavelis" userId="a169f786-926e-400c-b578-c28f0f01b55d" providerId="ADAL" clId="{B91A0ECB-3433-4B21-9483-F8EB1A0CEF16}" dt="2020-09-13T08:53:09.882" v="50999" actId="478"/>
          <ac:picMkLst>
            <pc:docMk/>
            <pc:sldMk cId="3395780446" sldId="292"/>
            <ac:picMk id="4" creationId="{76E56207-773E-485B-862E-0609B7A2D841}"/>
          </ac:picMkLst>
        </pc:picChg>
        <pc:picChg chg="add del mod">
          <ac:chgData name="Zachary Tzavelis" userId="a169f786-926e-400c-b578-c28f0f01b55d" providerId="ADAL" clId="{B91A0ECB-3433-4B21-9483-F8EB1A0CEF16}" dt="2020-09-10T10:09:52.196" v="45232"/>
          <ac:picMkLst>
            <pc:docMk/>
            <pc:sldMk cId="3395780446" sldId="292"/>
            <ac:picMk id="5" creationId="{2539DE43-D4B1-437E-84FA-E74366702EE9}"/>
          </ac:picMkLst>
        </pc:picChg>
        <pc:picChg chg="add del mod">
          <ac:chgData name="Zachary Tzavelis" userId="a169f786-926e-400c-b578-c28f0f01b55d" providerId="ADAL" clId="{B91A0ECB-3433-4B21-9483-F8EB1A0CEF16}" dt="2020-09-10T11:35:40.528" v="45309"/>
          <ac:picMkLst>
            <pc:docMk/>
            <pc:sldMk cId="3395780446" sldId="292"/>
            <ac:picMk id="6" creationId="{1F77C9EC-3DB9-485C-8620-28A57C8B9C85}"/>
          </ac:picMkLst>
        </pc:picChg>
        <pc:picChg chg="add del mod">
          <ac:chgData name="Zachary Tzavelis" userId="a169f786-926e-400c-b578-c28f0f01b55d" providerId="ADAL" clId="{B91A0ECB-3433-4B21-9483-F8EB1A0CEF16}" dt="2020-09-10T12:41:17.273" v="45369"/>
          <ac:picMkLst>
            <pc:docMk/>
            <pc:sldMk cId="3395780446" sldId="292"/>
            <ac:picMk id="7" creationId="{E789FF66-3D56-4CA1-9B54-07CCFE3E7B16}"/>
          </ac:picMkLst>
        </pc:picChg>
        <pc:picChg chg="del">
          <ac:chgData name="Zachary Tzavelis" userId="a169f786-926e-400c-b578-c28f0f01b55d" providerId="ADAL" clId="{B91A0ECB-3433-4B21-9483-F8EB1A0CEF16}" dt="2020-09-01T10:19:50.853" v="14708" actId="478"/>
          <ac:picMkLst>
            <pc:docMk/>
            <pc:sldMk cId="3395780446" sldId="292"/>
            <ac:picMk id="8" creationId="{1BCF9ABC-FCE8-40A4-AB02-0FAB68366136}"/>
          </ac:picMkLst>
        </pc:picChg>
        <pc:picChg chg="add del mod">
          <ac:chgData name="Zachary Tzavelis" userId="a169f786-926e-400c-b578-c28f0f01b55d" providerId="ADAL" clId="{B91A0ECB-3433-4B21-9483-F8EB1A0CEF16}" dt="2020-09-10T20:10:49.352" v="46869" actId="478"/>
          <ac:picMkLst>
            <pc:docMk/>
            <pc:sldMk cId="3395780446" sldId="292"/>
            <ac:picMk id="8" creationId="{60E75D61-B4A2-4207-BE20-F21F245E0B83}"/>
          </ac:picMkLst>
        </pc:picChg>
        <pc:picChg chg="add del mod">
          <ac:chgData name="Zachary Tzavelis" userId="a169f786-926e-400c-b578-c28f0f01b55d" providerId="ADAL" clId="{B91A0ECB-3433-4B21-9483-F8EB1A0CEF16}" dt="2020-09-01T11:02:00.968" v="15427" actId="478"/>
          <ac:picMkLst>
            <pc:docMk/>
            <pc:sldMk cId="3395780446" sldId="292"/>
            <ac:picMk id="12" creationId="{9ED7B208-1DB7-49BD-882F-D2743EF23D12}"/>
          </ac:picMkLst>
        </pc:picChg>
        <pc:picChg chg="add del mod">
          <ac:chgData name="Zachary Tzavelis" userId="a169f786-926e-400c-b578-c28f0f01b55d" providerId="ADAL" clId="{B91A0ECB-3433-4B21-9483-F8EB1A0CEF16}" dt="2020-09-13T08:54:29.173" v="51038" actId="478"/>
          <ac:picMkLst>
            <pc:docMk/>
            <pc:sldMk cId="3395780446" sldId="292"/>
            <ac:picMk id="16" creationId="{DD38D403-753A-4996-80AB-793E5FD73887}"/>
          </ac:picMkLst>
        </pc:picChg>
        <pc:picChg chg="add del mod modCrop">
          <ac:chgData name="Zachary Tzavelis" userId="a169f786-926e-400c-b578-c28f0f01b55d" providerId="ADAL" clId="{B91A0ECB-3433-4B21-9483-F8EB1A0CEF16}" dt="2020-09-13T09:45:11.409" v="51581" actId="478"/>
          <ac:picMkLst>
            <pc:docMk/>
            <pc:sldMk cId="3395780446" sldId="292"/>
            <ac:picMk id="18" creationId="{25978E25-A76A-4C40-95E4-837C05254826}"/>
          </ac:picMkLst>
        </pc:picChg>
        <pc:picChg chg="add mod">
          <ac:chgData name="Zachary Tzavelis" userId="a169f786-926e-400c-b578-c28f0f01b55d" providerId="ADAL" clId="{B91A0ECB-3433-4B21-9483-F8EB1A0CEF16}" dt="2020-09-02T06:49:56.875" v="18314" actId="164"/>
          <ac:picMkLst>
            <pc:docMk/>
            <pc:sldMk cId="3395780446" sldId="292"/>
            <ac:picMk id="22" creationId="{CFA001EA-AAC1-458E-B663-502266538D57}"/>
          </ac:picMkLst>
        </pc:picChg>
        <pc:picChg chg="add mod">
          <ac:chgData name="Zachary Tzavelis" userId="a169f786-926e-400c-b578-c28f0f01b55d" providerId="ADAL" clId="{B91A0ECB-3433-4B21-9483-F8EB1A0CEF16}" dt="2020-09-02T06:49:56.875" v="18314" actId="164"/>
          <ac:picMkLst>
            <pc:docMk/>
            <pc:sldMk cId="3395780446" sldId="292"/>
            <ac:picMk id="26" creationId="{F1865344-FDEB-4EEC-9726-6049787E1831}"/>
          </ac:picMkLst>
        </pc:picChg>
        <pc:picChg chg="mod">
          <ac:chgData name="Zachary Tzavelis" userId="a169f786-926e-400c-b578-c28f0f01b55d" providerId="ADAL" clId="{B91A0ECB-3433-4B21-9483-F8EB1A0CEF16}" dt="2020-09-13T08:53:10.509" v="51000"/>
          <ac:picMkLst>
            <pc:docMk/>
            <pc:sldMk cId="3395780446" sldId="292"/>
            <ac:picMk id="31" creationId="{1E968951-D2E6-4BE3-821D-1F54801915C1}"/>
          </ac:picMkLst>
        </pc:picChg>
        <pc:picChg chg="mod">
          <ac:chgData name="Zachary Tzavelis" userId="a169f786-926e-400c-b578-c28f0f01b55d" providerId="ADAL" clId="{B91A0ECB-3433-4B21-9483-F8EB1A0CEF16}" dt="2020-09-13T08:53:10.509" v="51000"/>
          <ac:picMkLst>
            <pc:docMk/>
            <pc:sldMk cId="3395780446" sldId="292"/>
            <ac:picMk id="32" creationId="{43C1A370-6EC9-4106-8153-260C5F2E0CA1}"/>
          </ac:picMkLst>
        </pc:picChg>
        <pc:picChg chg="mod">
          <ac:chgData name="Zachary Tzavelis" userId="a169f786-926e-400c-b578-c28f0f01b55d" providerId="ADAL" clId="{B91A0ECB-3433-4B21-9483-F8EB1A0CEF16}" dt="2020-09-13T08:53:10.509" v="51000"/>
          <ac:picMkLst>
            <pc:docMk/>
            <pc:sldMk cId="3395780446" sldId="292"/>
            <ac:picMk id="33" creationId="{572537F7-1A58-4CDD-9B8F-D5F025F2FD3B}"/>
          </ac:picMkLst>
        </pc:picChg>
        <pc:picChg chg="mod">
          <ac:chgData name="Zachary Tzavelis" userId="a169f786-926e-400c-b578-c28f0f01b55d" providerId="ADAL" clId="{B91A0ECB-3433-4B21-9483-F8EB1A0CEF16}" dt="2020-09-13T08:53:10.509" v="51000"/>
          <ac:picMkLst>
            <pc:docMk/>
            <pc:sldMk cId="3395780446" sldId="292"/>
            <ac:picMk id="37" creationId="{14C63EFC-8E91-4CEE-B463-A2E4157F0494}"/>
          </ac:picMkLst>
        </pc:picChg>
        <pc:picChg chg="mod">
          <ac:chgData name="Zachary Tzavelis" userId="a169f786-926e-400c-b578-c28f0f01b55d" providerId="ADAL" clId="{B91A0ECB-3433-4B21-9483-F8EB1A0CEF16}" dt="2020-09-13T08:53:10.509" v="51000"/>
          <ac:picMkLst>
            <pc:docMk/>
            <pc:sldMk cId="3395780446" sldId="292"/>
            <ac:picMk id="38" creationId="{B373BC3D-50B6-4648-8FCD-A22CA84BB312}"/>
          </ac:picMkLst>
        </pc:picChg>
        <pc:picChg chg="mod">
          <ac:chgData name="Zachary Tzavelis" userId="a169f786-926e-400c-b578-c28f0f01b55d" providerId="ADAL" clId="{B91A0ECB-3433-4B21-9483-F8EB1A0CEF16}" dt="2020-09-13T08:53:10.509" v="51000"/>
          <ac:picMkLst>
            <pc:docMk/>
            <pc:sldMk cId="3395780446" sldId="292"/>
            <ac:picMk id="39" creationId="{3294975B-458F-465C-9A4C-5C17AC1DFFD6}"/>
          </ac:picMkLst>
        </pc:picChg>
        <pc:picChg chg="mod">
          <ac:chgData name="Zachary Tzavelis" userId="a169f786-926e-400c-b578-c28f0f01b55d" providerId="ADAL" clId="{B91A0ECB-3433-4B21-9483-F8EB1A0CEF16}" dt="2020-09-13T08:54:30.035" v="51039"/>
          <ac:picMkLst>
            <pc:docMk/>
            <pc:sldMk cId="3395780446" sldId="292"/>
            <ac:picMk id="42" creationId="{97D12442-CE3B-4245-82CA-51ADBD34585B}"/>
          </ac:picMkLst>
        </pc:picChg>
        <pc:picChg chg="mod">
          <ac:chgData name="Zachary Tzavelis" userId="a169f786-926e-400c-b578-c28f0f01b55d" providerId="ADAL" clId="{B91A0ECB-3433-4B21-9483-F8EB1A0CEF16}" dt="2020-09-13T08:54:30.035" v="51039"/>
          <ac:picMkLst>
            <pc:docMk/>
            <pc:sldMk cId="3395780446" sldId="292"/>
            <ac:picMk id="43" creationId="{C73187AB-0235-461A-8579-760E0B88196E}"/>
          </ac:picMkLst>
        </pc:picChg>
        <pc:picChg chg="add del mod">
          <ac:chgData name="Zachary Tzavelis" userId="a169f786-926e-400c-b578-c28f0f01b55d" providerId="ADAL" clId="{B91A0ECB-3433-4B21-9483-F8EB1A0CEF16}" dt="2020-09-01T19:57:00.665" v="17935" actId="478"/>
          <ac:picMkLst>
            <pc:docMk/>
            <pc:sldMk cId="3395780446" sldId="292"/>
            <ac:picMk id="45" creationId="{7EE6606E-35F9-48F7-88FB-8AF750D06265}"/>
          </ac:picMkLst>
        </pc:picChg>
        <pc:picChg chg="del mod topLvl">
          <ac:chgData name="Zachary Tzavelis" userId="a169f786-926e-400c-b578-c28f0f01b55d" providerId="ADAL" clId="{B91A0ECB-3433-4B21-9483-F8EB1A0CEF16}" dt="2020-09-13T08:56:15.782" v="51073" actId="478"/>
          <ac:picMkLst>
            <pc:docMk/>
            <pc:sldMk cId="3395780446" sldId="292"/>
            <ac:picMk id="46" creationId="{3990A77E-9D33-4126-8A60-1593C9E70D66}"/>
          </ac:picMkLst>
        </pc:picChg>
        <pc:picChg chg="del mod">
          <ac:chgData name="Zachary Tzavelis" userId="a169f786-926e-400c-b578-c28f0f01b55d" providerId="ADAL" clId="{B91A0ECB-3433-4B21-9483-F8EB1A0CEF16}" dt="2020-09-13T08:56:15.782" v="51073" actId="478"/>
          <ac:picMkLst>
            <pc:docMk/>
            <pc:sldMk cId="3395780446" sldId="292"/>
            <ac:picMk id="47" creationId="{C9A02FF5-2147-4D22-9BD7-40C8DCEF0B6B}"/>
          </ac:picMkLst>
        </pc:picChg>
        <pc:picChg chg="add del mod">
          <ac:chgData name="Zachary Tzavelis" userId="a169f786-926e-400c-b578-c28f0f01b55d" providerId="ADAL" clId="{B91A0ECB-3433-4B21-9483-F8EB1A0CEF16}" dt="2020-09-01T19:57:02.180" v="17936" actId="478"/>
          <ac:picMkLst>
            <pc:docMk/>
            <pc:sldMk cId="3395780446" sldId="292"/>
            <ac:picMk id="47" creationId="{DF7A10C0-6695-4C7E-81A4-03A25FBBCC3F}"/>
          </ac:picMkLst>
        </pc:picChg>
        <pc:picChg chg="del mod">
          <ac:chgData name="Zachary Tzavelis" userId="a169f786-926e-400c-b578-c28f0f01b55d" providerId="ADAL" clId="{B91A0ECB-3433-4B21-9483-F8EB1A0CEF16}" dt="2020-09-13T08:56:15.782" v="51073" actId="478"/>
          <ac:picMkLst>
            <pc:docMk/>
            <pc:sldMk cId="3395780446" sldId="292"/>
            <ac:picMk id="48" creationId="{9720C8C0-F033-4E7F-86A5-D2B1F264DB32}"/>
          </ac:picMkLst>
        </pc:picChg>
        <pc:picChg chg="add del mod">
          <ac:chgData name="Zachary Tzavelis" userId="a169f786-926e-400c-b578-c28f0f01b55d" providerId="ADAL" clId="{B91A0ECB-3433-4B21-9483-F8EB1A0CEF16}" dt="2020-09-13T08:57:38.923" v="51095" actId="478"/>
          <ac:picMkLst>
            <pc:docMk/>
            <pc:sldMk cId="3395780446" sldId="292"/>
            <ac:picMk id="49" creationId="{C9A94AC8-D7ED-40F2-B062-25FE1A1B85F9}"/>
          </ac:picMkLst>
        </pc:picChg>
        <pc:picChg chg="mod modCrop">
          <ac:chgData name="Zachary Tzavelis" userId="a169f786-926e-400c-b578-c28f0f01b55d" providerId="ADAL" clId="{B91A0ECB-3433-4B21-9483-F8EB1A0CEF16}" dt="2020-09-13T09:38:24.514" v="51524" actId="732"/>
          <ac:picMkLst>
            <pc:docMk/>
            <pc:sldMk cId="3395780446" sldId="292"/>
            <ac:picMk id="51" creationId="{A599F359-EEA3-4C4F-9C4E-919152427722}"/>
          </ac:picMkLst>
        </pc:picChg>
        <pc:picChg chg="mod modCrop">
          <ac:chgData name="Zachary Tzavelis" userId="a169f786-926e-400c-b578-c28f0f01b55d" providerId="ADAL" clId="{B91A0ECB-3433-4B21-9483-F8EB1A0CEF16}" dt="2020-09-13T09:36:40.803" v="51511" actId="1038"/>
          <ac:picMkLst>
            <pc:docMk/>
            <pc:sldMk cId="3395780446" sldId="292"/>
            <ac:picMk id="52" creationId="{3A6D1832-BAFB-4014-AE72-BA9CC5D3E44C}"/>
          </ac:picMkLst>
        </pc:picChg>
        <pc:picChg chg="mod modCrop">
          <ac:chgData name="Zachary Tzavelis" userId="a169f786-926e-400c-b578-c28f0f01b55d" providerId="ADAL" clId="{B91A0ECB-3433-4B21-9483-F8EB1A0CEF16}" dt="2020-09-13T09:38:11.015" v="51522" actId="732"/>
          <ac:picMkLst>
            <pc:docMk/>
            <pc:sldMk cId="3395780446" sldId="292"/>
            <ac:picMk id="64" creationId="{B0F22E14-26E6-4E09-A64D-EE701FF82DD4}"/>
          </ac:picMkLst>
        </pc:picChg>
        <pc:picChg chg="mod modCrop">
          <ac:chgData name="Zachary Tzavelis" userId="a169f786-926e-400c-b578-c28f0f01b55d" providerId="ADAL" clId="{B91A0ECB-3433-4B21-9483-F8EB1A0CEF16}" dt="2020-09-13T09:41:32.177" v="51546" actId="732"/>
          <ac:picMkLst>
            <pc:docMk/>
            <pc:sldMk cId="3395780446" sldId="292"/>
            <ac:picMk id="65" creationId="{011B13AC-1A0D-498C-ADF8-608A40709DAD}"/>
          </ac:picMkLst>
        </pc:picChg>
        <pc:picChg chg="mod">
          <ac:chgData name="Zachary Tzavelis" userId="a169f786-926e-400c-b578-c28f0f01b55d" providerId="ADAL" clId="{B91A0ECB-3433-4B21-9483-F8EB1A0CEF16}" dt="2020-09-13T08:56:39.494" v="51080"/>
          <ac:picMkLst>
            <pc:docMk/>
            <pc:sldMk cId="3395780446" sldId="292"/>
            <ac:picMk id="72" creationId="{62D86028-1335-45A8-BFE2-A288D2125B66}"/>
          </ac:picMkLst>
        </pc:picChg>
        <pc:picChg chg="add del mod">
          <ac:chgData name="Zachary Tzavelis" userId="a169f786-926e-400c-b578-c28f0f01b55d" providerId="ADAL" clId="{B91A0ECB-3433-4B21-9483-F8EB1A0CEF16}" dt="2020-09-13T08:56:38.514" v="51079" actId="478"/>
          <ac:picMkLst>
            <pc:docMk/>
            <pc:sldMk cId="3395780446" sldId="292"/>
            <ac:picMk id="73" creationId="{16940E31-754F-4CD1-A2F6-A4D825F76B20}"/>
          </ac:picMkLst>
        </pc:picChg>
        <pc:picChg chg="mod">
          <ac:chgData name="Zachary Tzavelis" userId="a169f786-926e-400c-b578-c28f0f01b55d" providerId="ADAL" clId="{B91A0ECB-3433-4B21-9483-F8EB1A0CEF16}" dt="2020-09-13T08:56:39.494" v="51080"/>
          <ac:picMkLst>
            <pc:docMk/>
            <pc:sldMk cId="3395780446" sldId="292"/>
            <ac:picMk id="75" creationId="{CFA3E99B-3A03-4961-8262-5D42505801AF}"/>
          </ac:picMkLst>
        </pc:picChg>
        <pc:picChg chg="mod">
          <ac:chgData name="Zachary Tzavelis" userId="a169f786-926e-400c-b578-c28f0f01b55d" providerId="ADAL" clId="{B91A0ECB-3433-4B21-9483-F8EB1A0CEF16}" dt="2020-09-13T08:56:39.494" v="51080"/>
          <ac:picMkLst>
            <pc:docMk/>
            <pc:sldMk cId="3395780446" sldId="292"/>
            <ac:picMk id="78" creationId="{A02A518A-B1AC-4A6B-9EE6-EC7511FE2883}"/>
          </ac:picMkLst>
        </pc:picChg>
        <pc:picChg chg="mod">
          <ac:chgData name="Zachary Tzavelis" userId="a169f786-926e-400c-b578-c28f0f01b55d" providerId="ADAL" clId="{B91A0ECB-3433-4B21-9483-F8EB1A0CEF16}" dt="2020-09-13T08:56:39.494" v="51080"/>
          <ac:picMkLst>
            <pc:docMk/>
            <pc:sldMk cId="3395780446" sldId="292"/>
            <ac:picMk id="79" creationId="{4D365F03-B231-4464-AC24-181722A71BBB}"/>
          </ac:picMkLst>
        </pc:picChg>
        <pc:picChg chg="mod">
          <ac:chgData name="Zachary Tzavelis" userId="a169f786-926e-400c-b578-c28f0f01b55d" providerId="ADAL" clId="{B91A0ECB-3433-4B21-9483-F8EB1A0CEF16}" dt="2020-09-13T08:56:39.494" v="51080"/>
          <ac:picMkLst>
            <pc:docMk/>
            <pc:sldMk cId="3395780446" sldId="292"/>
            <ac:picMk id="81" creationId="{B300949E-265B-4905-82A7-B466E71C960C}"/>
          </ac:picMkLst>
        </pc:picChg>
        <pc:picChg chg="mod">
          <ac:chgData name="Zachary Tzavelis" userId="a169f786-926e-400c-b578-c28f0f01b55d" providerId="ADAL" clId="{B91A0ECB-3433-4B21-9483-F8EB1A0CEF16}" dt="2020-09-13T08:56:39.494" v="51080"/>
          <ac:picMkLst>
            <pc:docMk/>
            <pc:sldMk cId="3395780446" sldId="292"/>
            <ac:picMk id="82" creationId="{8C7214E8-5770-460F-BDFD-FF838FE01DBD}"/>
          </ac:picMkLst>
        </pc:picChg>
        <pc:picChg chg="mod">
          <ac:chgData name="Zachary Tzavelis" userId="a169f786-926e-400c-b578-c28f0f01b55d" providerId="ADAL" clId="{B91A0ECB-3433-4B21-9483-F8EB1A0CEF16}" dt="2020-09-13T08:56:39.494" v="51080"/>
          <ac:picMkLst>
            <pc:docMk/>
            <pc:sldMk cId="3395780446" sldId="292"/>
            <ac:picMk id="83" creationId="{A1914615-F4C7-4EFF-BBE1-10339DA2E965}"/>
          </ac:picMkLst>
        </pc:picChg>
        <pc:picChg chg="mod">
          <ac:chgData name="Zachary Tzavelis" userId="a169f786-926e-400c-b578-c28f0f01b55d" providerId="ADAL" clId="{B91A0ECB-3433-4B21-9483-F8EB1A0CEF16}" dt="2020-09-13T08:56:39.494" v="51080"/>
          <ac:picMkLst>
            <pc:docMk/>
            <pc:sldMk cId="3395780446" sldId="292"/>
            <ac:picMk id="84" creationId="{30C3442F-CE58-413D-A214-F57E40F224D5}"/>
          </ac:picMkLst>
        </pc:picChg>
        <pc:picChg chg="mod">
          <ac:chgData name="Zachary Tzavelis" userId="a169f786-926e-400c-b578-c28f0f01b55d" providerId="ADAL" clId="{B91A0ECB-3433-4B21-9483-F8EB1A0CEF16}" dt="2020-09-13T08:56:39.494" v="51080"/>
          <ac:picMkLst>
            <pc:docMk/>
            <pc:sldMk cId="3395780446" sldId="292"/>
            <ac:picMk id="85" creationId="{19D619D3-A4E4-4B38-AEAC-7F0B6A263C00}"/>
          </ac:picMkLst>
        </pc:picChg>
        <pc:picChg chg="mod">
          <ac:chgData name="Zachary Tzavelis" userId="a169f786-926e-400c-b578-c28f0f01b55d" providerId="ADAL" clId="{B91A0ECB-3433-4B21-9483-F8EB1A0CEF16}" dt="2020-09-13T08:56:39.494" v="51080"/>
          <ac:picMkLst>
            <pc:docMk/>
            <pc:sldMk cId="3395780446" sldId="292"/>
            <ac:picMk id="88" creationId="{64DB17EB-5BB9-4C28-A202-2333C8B35404}"/>
          </ac:picMkLst>
        </pc:picChg>
        <pc:picChg chg="mod">
          <ac:chgData name="Zachary Tzavelis" userId="a169f786-926e-400c-b578-c28f0f01b55d" providerId="ADAL" clId="{B91A0ECB-3433-4B21-9483-F8EB1A0CEF16}" dt="2020-09-13T08:56:39.494" v="51080"/>
          <ac:picMkLst>
            <pc:docMk/>
            <pc:sldMk cId="3395780446" sldId="292"/>
            <ac:picMk id="89" creationId="{6DCC2FEF-5608-4C01-84FA-01FA2B26317F}"/>
          </ac:picMkLst>
        </pc:picChg>
        <pc:picChg chg="mod">
          <ac:chgData name="Zachary Tzavelis" userId="a169f786-926e-400c-b578-c28f0f01b55d" providerId="ADAL" clId="{B91A0ECB-3433-4B21-9483-F8EB1A0CEF16}" dt="2020-09-13T08:56:53.867" v="51082"/>
          <ac:picMkLst>
            <pc:docMk/>
            <pc:sldMk cId="3395780446" sldId="292"/>
            <ac:picMk id="91" creationId="{53C64E46-9A21-4858-8F7F-C3814B81594C}"/>
          </ac:picMkLst>
        </pc:picChg>
        <pc:picChg chg="mod">
          <ac:chgData name="Zachary Tzavelis" userId="a169f786-926e-400c-b578-c28f0f01b55d" providerId="ADAL" clId="{B91A0ECB-3433-4B21-9483-F8EB1A0CEF16}" dt="2020-09-13T08:56:53.867" v="51082"/>
          <ac:picMkLst>
            <pc:docMk/>
            <pc:sldMk cId="3395780446" sldId="292"/>
            <ac:picMk id="92" creationId="{DBCA68A1-E298-4363-9008-C321C44A5E5A}"/>
          </ac:picMkLst>
        </pc:picChg>
        <pc:picChg chg="mod topLvl modCrop">
          <ac:chgData name="Zachary Tzavelis" userId="a169f786-926e-400c-b578-c28f0f01b55d" providerId="ADAL" clId="{B91A0ECB-3433-4B21-9483-F8EB1A0CEF16}" dt="2020-09-13T09:48:29.858" v="51628" actId="14100"/>
          <ac:picMkLst>
            <pc:docMk/>
            <pc:sldMk cId="3395780446" sldId="292"/>
            <ac:picMk id="95" creationId="{ABB1945B-D5AD-4467-A36F-68364B484DF7}"/>
          </ac:picMkLst>
        </pc:picChg>
        <pc:picChg chg="del mod topLvl">
          <ac:chgData name="Zachary Tzavelis" userId="a169f786-926e-400c-b578-c28f0f01b55d" providerId="ADAL" clId="{B91A0ECB-3433-4B21-9483-F8EB1A0CEF16}" dt="2020-09-13T09:40:39.051" v="51533" actId="478"/>
          <ac:picMkLst>
            <pc:docMk/>
            <pc:sldMk cId="3395780446" sldId="292"/>
            <ac:picMk id="97" creationId="{525A7D88-9623-41D8-A87E-FB5E1299BDF7}"/>
          </ac:picMkLst>
        </pc:picChg>
        <pc:picChg chg="add del mod">
          <ac:chgData name="Zachary Tzavelis" userId="a169f786-926e-400c-b578-c28f0f01b55d" providerId="ADAL" clId="{B91A0ECB-3433-4B21-9483-F8EB1A0CEF16}" dt="2020-09-13T08:57:15.330" v="51091" actId="478"/>
          <ac:picMkLst>
            <pc:docMk/>
            <pc:sldMk cId="3395780446" sldId="292"/>
            <ac:picMk id="99" creationId="{D82C165E-F062-4A2F-AE9F-EFB98A99CD75}"/>
          </ac:picMkLst>
        </pc:picChg>
        <pc:picChg chg="mod">
          <ac:chgData name="Zachary Tzavelis" userId="a169f786-926e-400c-b578-c28f0f01b55d" providerId="ADAL" clId="{B91A0ECB-3433-4B21-9483-F8EB1A0CEF16}" dt="2020-09-13T08:57:50.643" v="51096"/>
          <ac:picMkLst>
            <pc:docMk/>
            <pc:sldMk cId="3395780446" sldId="292"/>
            <ac:picMk id="101" creationId="{98A9FFD2-9731-4E03-B415-95AADEA2DE63}"/>
          </ac:picMkLst>
        </pc:picChg>
        <pc:picChg chg="add del mod">
          <ac:chgData name="Zachary Tzavelis" userId="a169f786-926e-400c-b578-c28f0f01b55d" providerId="ADAL" clId="{B91A0ECB-3433-4B21-9483-F8EB1A0CEF16}" dt="2020-09-02T08:59:55.855" v="18395" actId="478"/>
          <ac:picMkLst>
            <pc:docMk/>
            <pc:sldMk cId="3395780446" sldId="292"/>
            <ac:picMk id="101" creationId="{CC545816-0337-4F17-84F8-8A70D0CC421D}"/>
          </ac:picMkLst>
        </pc:picChg>
        <pc:picChg chg="mod modCrop">
          <ac:chgData name="Zachary Tzavelis" userId="a169f786-926e-400c-b578-c28f0f01b55d" providerId="ADAL" clId="{B91A0ECB-3433-4B21-9483-F8EB1A0CEF16}" dt="2020-09-13T09:38:53.573" v="51528" actId="732"/>
          <ac:picMkLst>
            <pc:docMk/>
            <pc:sldMk cId="3395780446" sldId="292"/>
            <ac:picMk id="102" creationId="{1FE775A6-CA48-4BF1-872C-0F9D3AB60979}"/>
          </ac:picMkLst>
        </pc:picChg>
        <pc:picChg chg="add del mod">
          <ac:chgData name="Zachary Tzavelis" userId="a169f786-926e-400c-b578-c28f0f01b55d" providerId="ADAL" clId="{B91A0ECB-3433-4B21-9483-F8EB1A0CEF16}" dt="2020-09-09T11:16:59.999" v="41724" actId="478"/>
          <ac:picMkLst>
            <pc:docMk/>
            <pc:sldMk cId="3395780446" sldId="292"/>
            <ac:picMk id="103" creationId="{CEE6D835-D961-4EF7-BE47-3F8F71407EA4}"/>
          </ac:picMkLst>
        </pc:picChg>
        <pc:picChg chg="add del mod">
          <ac:chgData name="Zachary Tzavelis" userId="a169f786-926e-400c-b578-c28f0f01b55d" providerId="ADAL" clId="{B91A0ECB-3433-4B21-9483-F8EB1A0CEF16}" dt="2020-09-09T11:17:01.640" v="41725" actId="478"/>
          <ac:picMkLst>
            <pc:docMk/>
            <pc:sldMk cId="3395780446" sldId="292"/>
            <ac:picMk id="106" creationId="{8F533AB0-48E3-42A5-B5E5-2E6DFFCF669F}"/>
          </ac:picMkLst>
        </pc:picChg>
        <pc:picChg chg="add mod">
          <ac:chgData name="Zachary Tzavelis" userId="a169f786-926e-400c-b578-c28f0f01b55d" providerId="ADAL" clId="{B91A0ECB-3433-4B21-9483-F8EB1A0CEF16}" dt="2020-09-13T09:44:46.859" v="51571" actId="164"/>
          <ac:picMkLst>
            <pc:docMk/>
            <pc:sldMk cId="3395780446" sldId="292"/>
            <ac:picMk id="109" creationId="{3313A326-BF99-41CB-A289-462890CB7F72}"/>
          </ac:picMkLst>
        </pc:picChg>
      </pc:sldChg>
      <pc:sldChg chg="addSp delSp modSp add mod modTransition modNotesTx">
        <pc:chgData name="Zachary Tzavelis" userId="a169f786-926e-400c-b578-c28f0f01b55d" providerId="ADAL" clId="{B91A0ECB-3433-4B21-9483-F8EB1A0CEF16}" dt="2020-09-14T15:10:40.825" v="52170" actId="478"/>
        <pc:sldMkLst>
          <pc:docMk/>
          <pc:sldMk cId="793877593" sldId="293"/>
        </pc:sldMkLst>
        <pc:spChg chg="del">
          <ac:chgData name="Zachary Tzavelis" userId="a169f786-926e-400c-b578-c28f0f01b55d" providerId="ADAL" clId="{B91A0ECB-3433-4B21-9483-F8EB1A0CEF16}" dt="2020-09-04T18:50:30.509" v="25340" actId="478"/>
          <ac:spMkLst>
            <pc:docMk/>
            <pc:sldMk cId="793877593" sldId="293"/>
            <ac:spMk id="2" creationId="{DDBEE69D-49E4-40B7-B08C-1CA6CDBDEE6D}"/>
          </ac:spMkLst>
        </pc:spChg>
        <pc:spChg chg="del mod">
          <ac:chgData name="Zachary Tzavelis" userId="a169f786-926e-400c-b578-c28f0f01b55d" providerId="ADAL" clId="{B91A0ECB-3433-4B21-9483-F8EB1A0CEF16}" dt="2020-09-14T15:10:40.825" v="52170" actId="478"/>
          <ac:spMkLst>
            <pc:docMk/>
            <pc:sldMk cId="793877593" sldId="293"/>
            <ac:spMk id="3" creationId="{1327EC73-02C2-4680-9EC8-384BFD90BE29}"/>
          </ac:spMkLst>
        </pc:spChg>
        <pc:spChg chg="mod">
          <ac:chgData name="Zachary Tzavelis" userId="a169f786-926e-400c-b578-c28f0f01b55d" providerId="ADAL" clId="{B91A0ECB-3433-4B21-9483-F8EB1A0CEF16}" dt="2020-09-04T18:38:30.823" v="25148"/>
          <ac:spMkLst>
            <pc:docMk/>
            <pc:sldMk cId="793877593" sldId="293"/>
            <ac:spMk id="4" creationId="{3BA375C2-53C8-4B0B-A003-F41C910867C9}"/>
          </ac:spMkLst>
        </pc:spChg>
        <pc:spChg chg="mod">
          <ac:chgData name="Zachary Tzavelis" userId="a169f786-926e-400c-b578-c28f0f01b55d" providerId="ADAL" clId="{B91A0ECB-3433-4B21-9483-F8EB1A0CEF16}" dt="2020-09-04T18:38:30.823" v="25148"/>
          <ac:spMkLst>
            <pc:docMk/>
            <pc:sldMk cId="793877593" sldId="293"/>
            <ac:spMk id="5" creationId="{5914839F-D248-4795-9FB1-38E2A8C1D9BA}"/>
          </ac:spMkLst>
        </pc:spChg>
        <pc:spChg chg="add mod">
          <ac:chgData name="Zachary Tzavelis" userId="a169f786-926e-400c-b578-c28f0f01b55d" providerId="ADAL" clId="{B91A0ECB-3433-4B21-9483-F8EB1A0CEF16}" dt="2020-09-01T15:08:27.622" v="15961" actId="20577"/>
          <ac:spMkLst>
            <pc:docMk/>
            <pc:sldMk cId="793877593" sldId="293"/>
            <ac:spMk id="6" creationId="{8577F557-E72E-4B8F-B534-C19F381310A0}"/>
          </ac:spMkLst>
        </pc:spChg>
        <pc:spChg chg="add del mod">
          <ac:chgData name="Zachary Tzavelis" userId="a169f786-926e-400c-b578-c28f0f01b55d" providerId="ADAL" clId="{B91A0ECB-3433-4B21-9483-F8EB1A0CEF16}" dt="2020-09-04T18:50:57.608" v="25342"/>
          <ac:spMkLst>
            <pc:docMk/>
            <pc:sldMk cId="793877593" sldId="293"/>
            <ac:spMk id="9" creationId="{7E1AD7AC-1B16-4951-BED3-B4761FEDCEBE}"/>
          </ac:spMkLst>
        </pc:spChg>
        <pc:spChg chg="add del mod">
          <ac:chgData name="Zachary Tzavelis" userId="a169f786-926e-400c-b578-c28f0f01b55d" providerId="ADAL" clId="{B91A0ECB-3433-4B21-9483-F8EB1A0CEF16}" dt="2020-09-04T18:50:57.608" v="25342"/>
          <ac:spMkLst>
            <pc:docMk/>
            <pc:sldMk cId="793877593" sldId="293"/>
            <ac:spMk id="11" creationId="{49FF230A-CBF7-4756-91AC-46E7C95466F5}"/>
          </ac:spMkLst>
        </pc:spChg>
        <pc:spChg chg="add del mod">
          <ac:chgData name="Zachary Tzavelis" userId="a169f786-926e-400c-b578-c28f0f01b55d" providerId="ADAL" clId="{B91A0ECB-3433-4B21-9483-F8EB1A0CEF16}" dt="2020-09-04T18:50:57.608" v="25342"/>
          <ac:spMkLst>
            <pc:docMk/>
            <pc:sldMk cId="793877593" sldId="293"/>
            <ac:spMk id="12" creationId="{6949E157-33F9-4499-9D14-00D5521AC37F}"/>
          </ac:spMkLst>
        </pc:spChg>
        <pc:spChg chg="add mod">
          <ac:chgData name="Zachary Tzavelis" userId="a169f786-926e-400c-b578-c28f0f01b55d" providerId="ADAL" clId="{B91A0ECB-3433-4B21-9483-F8EB1A0CEF16}" dt="2020-09-04T18:51:12.001" v="25343"/>
          <ac:spMkLst>
            <pc:docMk/>
            <pc:sldMk cId="793877593" sldId="293"/>
            <ac:spMk id="14" creationId="{C89435FC-67E4-4CBC-832F-DEACF4A31874}"/>
          </ac:spMkLst>
        </pc:spChg>
        <pc:spChg chg="add del mod">
          <ac:chgData name="Zachary Tzavelis" userId="a169f786-926e-400c-b578-c28f0f01b55d" providerId="ADAL" clId="{B91A0ECB-3433-4B21-9483-F8EB1A0CEF16}" dt="2020-09-04T18:51:33.824" v="25347" actId="478"/>
          <ac:spMkLst>
            <pc:docMk/>
            <pc:sldMk cId="793877593" sldId="293"/>
            <ac:spMk id="15" creationId="{8732CCFB-3F91-42AF-BBA3-AE0BFE698D5B}"/>
          </ac:spMkLst>
        </pc:spChg>
        <pc:spChg chg="add del mod">
          <ac:chgData name="Zachary Tzavelis" userId="a169f786-926e-400c-b578-c28f0f01b55d" providerId="ADAL" clId="{B91A0ECB-3433-4B21-9483-F8EB1A0CEF16}" dt="2020-09-04T18:51:33.830" v="25349"/>
          <ac:spMkLst>
            <pc:docMk/>
            <pc:sldMk cId="793877593" sldId="293"/>
            <ac:spMk id="16" creationId="{E2B3A0FE-8287-4EBF-A6B4-470EE0D4C39D}"/>
          </ac:spMkLst>
        </pc:spChg>
        <pc:graphicFrameChg chg="add del mod">
          <ac:chgData name="Zachary Tzavelis" userId="a169f786-926e-400c-b578-c28f0f01b55d" providerId="ADAL" clId="{B91A0ECB-3433-4B21-9483-F8EB1A0CEF16}" dt="2020-09-04T18:50:57.608" v="25342"/>
          <ac:graphicFrameMkLst>
            <pc:docMk/>
            <pc:sldMk cId="793877593" sldId="293"/>
            <ac:graphicFrameMk id="8" creationId="{73EAC8B5-C95B-4DA7-A55E-BAFDEE0DFEFD}"/>
          </ac:graphicFrameMkLst>
        </pc:graphicFrameChg>
        <pc:graphicFrameChg chg="add mod modGraphic">
          <ac:chgData name="Zachary Tzavelis" userId="a169f786-926e-400c-b578-c28f0f01b55d" providerId="ADAL" clId="{B91A0ECB-3433-4B21-9483-F8EB1A0CEF16}" dt="2020-09-04T18:57:26.717" v="25419" actId="1076"/>
          <ac:graphicFrameMkLst>
            <pc:docMk/>
            <pc:sldMk cId="793877593" sldId="293"/>
            <ac:graphicFrameMk id="13" creationId="{51750267-7CAB-43ED-9F3D-801B69C9683C}"/>
          </ac:graphicFrameMkLst>
        </pc:graphicFrameChg>
        <pc:picChg chg="del">
          <ac:chgData name="Zachary Tzavelis" userId="a169f786-926e-400c-b578-c28f0f01b55d" providerId="ADAL" clId="{B91A0ECB-3433-4B21-9483-F8EB1A0CEF16}" dt="2020-09-04T18:50:27.887" v="25339" actId="478"/>
          <ac:picMkLst>
            <pc:docMk/>
            <pc:sldMk cId="793877593" sldId="293"/>
            <ac:picMk id="10" creationId="{BE019D5E-8C2F-4E57-AB77-64B5128C231B}"/>
          </ac:picMkLst>
        </pc:picChg>
      </pc:sldChg>
      <pc:sldChg chg="addSp delSp modSp add mod modTransition">
        <pc:chgData name="Zachary Tzavelis" userId="a169f786-926e-400c-b578-c28f0f01b55d" providerId="ADAL" clId="{B91A0ECB-3433-4B21-9483-F8EB1A0CEF16}" dt="2020-09-14T15:10:37.157" v="52169" actId="478"/>
        <pc:sldMkLst>
          <pc:docMk/>
          <pc:sldMk cId="171913845" sldId="294"/>
        </pc:sldMkLst>
        <pc:spChg chg="del">
          <ac:chgData name="Zachary Tzavelis" userId="a169f786-926e-400c-b578-c28f0f01b55d" providerId="ADAL" clId="{B91A0ECB-3433-4B21-9483-F8EB1A0CEF16}" dt="2020-09-04T18:52:15.526" v="25362" actId="478"/>
          <ac:spMkLst>
            <pc:docMk/>
            <pc:sldMk cId="171913845" sldId="294"/>
            <ac:spMk id="2" creationId="{DDBEE69D-49E4-40B7-B08C-1CA6CDBDEE6D}"/>
          </ac:spMkLst>
        </pc:spChg>
        <pc:spChg chg="del mod">
          <ac:chgData name="Zachary Tzavelis" userId="a169f786-926e-400c-b578-c28f0f01b55d" providerId="ADAL" clId="{B91A0ECB-3433-4B21-9483-F8EB1A0CEF16}" dt="2020-09-14T15:10:37.157" v="52169" actId="478"/>
          <ac:spMkLst>
            <pc:docMk/>
            <pc:sldMk cId="171913845" sldId="294"/>
            <ac:spMk id="3" creationId="{1327EC73-02C2-4680-9EC8-384BFD90BE29}"/>
          </ac:spMkLst>
        </pc:spChg>
        <pc:spChg chg="mod">
          <ac:chgData name="Zachary Tzavelis" userId="a169f786-926e-400c-b578-c28f0f01b55d" providerId="ADAL" clId="{B91A0ECB-3433-4B21-9483-F8EB1A0CEF16}" dt="2020-09-04T18:38:30.823" v="25148"/>
          <ac:spMkLst>
            <pc:docMk/>
            <pc:sldMk cId="171913845" sldId="294"/>
            <ac:spMk id="4" creationId="{3BA375C2-53C8-4B0B-A003-F41C910867C9}"/>
          </ac:spMkLst>
        </pc:spChg>
        <pc:spChg chg="mod">
          <ac:chgData name="Zachary Tzavelis" userId="a169f786-926e-400c-b578-c28f0f01b55d" providerId="ADAL" clId="{B91A0ECB-3433-4B21-9483-F8EB1A0CEF16}" dt="2020-09-04T18:38:30.823" v="25148"/>
          <ac:spMkLst>
            <pc:docMk/>
            <pc:sldMk cId="171913845" sldId="294"/>
            <ac:spMk id="5" creationId="{5914839F-D248-4795-9FB1-38E2A8C1D9BA}"/>
          </ac:spMkLst>
        </pc:spChg>
        <pc:spChg chg="add mod">
          <ac:chgData name="Zachary Tzavelis" userId="a169f786-926e-400c-b578-c28f0f01b55d" providerId="ADAL" clId="{B91A0ECB-3433-4B21-9483-F8EB1A0CEF16}" dt="2020-09-01T15:08:41.790" v="15998" actId="20577"/>
          <ac:spMkLst>
            <pc:docMk/>
            <pc:sldMk cId="171913845" sldId="294"/>
            <ac:spMk id="6" creationId="{B8150AED-9E67-4BB0-91F9-4A017EF707AA}"/>
          </ac:spMkLst>
        </pc:spChg>
        <pc:graphicFrameChg chg="add mod modGraphic">
          <ac:chgData name="Zachary Tzavelis" userId="a169f786-926e-400c-b578-c28f0f01b55d" providerId="ADAL" clId="{B91A0ECB-3433-4B21-9483-F8EB1A0CEF16}" dt="2020-09-04T18:56:40.948" v="25415" actId="20577"/>
          <ac:graphicFrameMkLst>
            <pc:docMk/>
            <pc:sldMk cId="171913845" sldId="294"/>
            <ac:graphicFrameMk id="8" creationId="{EB3CF5D9-76BC-4386-82F5-92C6FDC94794}"/>
          </ac:graphicFrameMkLst>
        </pc:graphicFrameChg>
        <pc:picChg chg="del">
          <ac:chgData name="Zachary Tzavelis" userId="a169f786-926e-400c-b578-c28f0f01b55d" providerId="ADAL" clId="{B91A0ECB-3433-4B21-9483-F8EB1A0CEF16}" dt="2020-09-04T18:52:13.768" v="25361" actId="478"/>
          <ac:picMkLst>
            <pc:docMk/>
            <pc:sldMk cId="171913845" sldId="294"/>
            <ac:picMk id="10" creationId="{BE019D5E-8C2F-4E57-AB77-64B5128C231B}"/>
          </ac:picMkLst>
        </pc:picChg>
      </pc:sldChg>
      <pc:sldChg chg="addSp delSp modSp add mod ord modTransition delAnim modNotesTx">
        <pc:chgData name="Zachary Tzavelis" userId="a169f786-926e-400c-b578-c28f0f01b55d" providerId="ADAL" clId="{B91A0ECB-3433-4B21-9483-F8EB1A0CEF16}" dt="2020-09-13T09:54:04.416" v="51708" actId="2711"/>
        <pc:sldMkLst>
          <pc:docMk/>
          <pc:sldMk cId="1384567708" sldId="295"/>
        </pc:sldMkLst>
        <pc:spChg chg="del mod">
          <ac:chgData name="Zachary Tzavelis" userId="a169f786-926e-400c-b578-c28f0f01b55d" providerId="ADAL" clId="{B91A0ECB-3433-4B21-9483-F8EB1A0CEF16}" dt="2020-09-10T09:51:11.422" v="45208" actId="478"/>
          <ac:spMkLst>
            <pc:docMk/>
            <pc:sldMk cId="1384567708" sldId="295"/>
            <ac:spMk id="2" creationId="{9F8E113E-9A3D-4814-82AB-814B2D0D6A00}"/>
          </ac:spMkLst>
        </pc:spChg>
        <pc:spChg chg="mod">
          <ac:chgData name="Zachary Tzavelis" userId="a169f786-926e-400c-b578-c28f0f01b55d" providerId="ADAL" clId="{B91A0ECB-3433-4B21-9483-F8EB1A0CEF16}" dt="2020-09-04T18:38:30.823" v="25148"/>
          <ac:spMkLst>
            <pc:docMk/>
            <pc:sldMk cId="1384567708" sldId="295"/>
            <ac:spMk id="3" creationId="{4394041A-D495-4E20-924E-15301DFD8757}"/>
          </ac:spMkLst>
        </pc:spChg>
        <pc:spChg chg="mod">
          <ac:chgData name="Zachary Tzavelis" userId="a169f786-926e-400c-b578-c28f0f01b55d" providerId="ADAL" clId="{B91A0ECB-3433-4B21-9483-F8EB1A0CEF16}" dt="2020-09-04T18:38:30.823" v="25148"/>
          <ac:spMkLst>
            <pc:docMk/>
            <pc:sldMk cId="1384567708" sldId="295"/>
            <ac:spMk id="4" creationId="{6B78F90A-EFB2-4CAB-8A6D-F5E507603C77}"/>
          </ac:spMkLst>
        </pc:spChg>
        <pc:spChg chg="add del mod">
          <ac:chgData name="Zachary Tzavelis" userId="a169f786-926e-400c-b578-c28f0f01b55d" providerId="ADAL" clId="{B91A0ECB-3433-4B21-9483-F8EB1A0CEF16}" dt="2020-09-01T16:17:54.760" v="16536" actId="20577"/>
          <ac:spMkLst>
            <pc:docMk/>
            <pc:sldMk cId="1384567708" sldId="295"/>
            <ac:spMk id="5" creationId="{2655B846-A44F-438B-BFAF-BB36C99FA19A}"/>
          </ac:spMkLst>
        </pc:spChg>
        <pc:spChg chg="del">
          <ac:chgData name="Zachary Tzavelis" userId="a169f786-926e-400c-b578-c28f0f01b55d" providerId="ADAL" clId="{B91A0ECB-3433-4B21-9483-F8EB1A0CEF16}" dt="2020-09-01T15:43:42.747" v="16093" actId="478"/>
          <ac:spMkLst>
            <pc:docMk/>
            <pc:sldMk cId="1384567708" sldId="295"/>
            <ac:spMk id="7" creationId="{918CF5F1-74A5-4A7A-84B5-7E5C865CE693}"/>
          </ac:spMkLst>
        </pc:spChg>
        <pc:spChg chg="del">
          <ac:chgData name="Zachary Tzavelis" userId="a169f786-926e-400c-b578-c28f0f01b55d" providerId="ADAL" clId="{B91A0ECB-3433-4B21-9483-F8EB1A0CEF16}" dt="2020-09-01T15:46:19.565" v="16173" actId="478"/>
          <ac:spMkLst>
            <pc:docMk/>
            <pc:sldMk cId="1384567708" sldId="295"/>
            <ac:spMk id="8" creationId="{6124AC09-D861-4D77-B53B-BF16C4D217B8}"/>
          </ac:spMkLst>
        </pc:spChg>
        <pc:spChg chg="add mod">
          <ac:chgData name="Zachary Tzavelis" userId="a169f786-926e-400c-b578-c28f0f01b55d" providerId="ADAL" clId="{B91A0ECB-3433-4B21-9483-F8EB1A0CEF16}" dt="2020-09-13T09:54:04.416" v="51708" actId="2711"/>
          <ac:spMkLst>
            <pc:docMk/>
            <pc:sldMk cId="1384567708" sldId="295"/>
            <ac:spMk id="24" creationId="{D443AE11-5C9D-494E-9415-161991D73FB7}"/>
          </ac:spMkLst>
        </pc:spChg>
        <pc:spChg chg="add del mod">
          <ac:chgData name="Zachary Tzavelis" userId="a169f786-926e-400c-b578-c28f0f01b55d" providerId="ADAL" clId="{B91A0ECB-3433-4B21-9483-F8EB1A0CEF16}" dt="2020-09-01T16:17:56.596" v="16538" actId="478"/>
          <ac:spMkLst>
            <pc:docMk/>
            <pc:sldMk cId="1384567708" sldId="295"/>
            <ac:spMk id="26" creationId="{611FF748-8504-40B8-882C-EEC2B04FD651}"/>
          </ac:spMkLst>
        </pc:spChg>
        <pc:grpChg chg="add mod">
          <ac:chgData name="Zachary Tzavelis" userId="a169f786-926e-400c-b578-c28f0f01b55d" providerId="ADAL" clId="{B91A0ECB-3433-4B21-9483-F8EB1A0CEF16}" dt="2020-09-11T20:27:16.031" v="50170" actId="1076"/>
          <ac:grpSpMkLst>
            <pc:docMk/>
            <pc:sldMk cId="1384567708" sldId="295"/>
            <ac:grpSpMk id="7" creationId="{025ECE71-5A4D-4F08-8623-6F643D00CB47}"/>
          </ac:grpSpMkLst>
        </pc:grpChg>
        <pc:picChg chg="add mod modCrop">
          <ac:chgData name="Zachary Tzavelis" userId="a169f786-926e-400c-b578-c28f0f01b55d" providerId="ADAL" clId="{B91A0ECB-3433-4B21-9483-F8EB1A0CEF16}" dt="2020-09-11T20:26:53.223" v="50166" actId="164"/>
          <ac:picMkLst>
            <pc:docMk/>
            <pc:sldMk cId="1384567708" sldId="295"/>
            <ac:picMk id="2" creationId="{E351BFC5-433A-470C-B72C-262F2DB03EC8}"/>
          </ac:picMkLst>
        </pc:picChg>
        <pc:picChg chg="add del mod">
          <ac:chgData name="Zachary Tzavelis" userId="a169f786-926e-400c-b578-c28f0f01b55d" providerId="ADAL" clId="{B91A0ECB-3433-4B21-9483-F8EB1A0CEF16}" dt="2020-09-10T11:35:40.528" v="45309"/>
          <ac:picMkLst>
            <pc:docMk/>
            <pc:sldMk cId="1384567708" sldId="295"/>
            <ac:picMk id="7" creationId="{65FD61BC-48AB-431D-9676-B33FE9EF4EFE}"/>
          </ac:picMkLst>
        </pc:picChg>
        <pc:picChg chg="add del mod">
          <ac:chgData name="Zachary Tzavelis" userId="a169f786-926e-400c-b578-c28f0f01b55d" providerId="ADAL" clId="{B91A0ECB-3433-4B21-9483-F8EB1A0CEF16}" dt="2020-09-10T12:41:17.273" v="45369"/>
          <ac:picMkLst>
            <pc:docMk/>
            <pc:sldMk cId="1384567708" sldId="295"/>
            <ac:picMk id="8" creationId="{80CCE05B-A78F-4B69-9FAA-2AE096FC68E5}"/>
          </ac:picMkLst>
        </pc:picChg>
        <pc:picChg chg="add del mod">
          <ac:chgData name="Zachary Tzavelis" userId="a169f786-926e-400c-b578-c28f0f01b55d" providerId="ADAL" clId="{B91A0ECB-3433-4B21-9483-F8EB1A0CEF16}" dt="2020-09-10T20:10:37.041" v="46867" actId="478"/>
          <ac:picMkLst>
            <pc:docMk/>
            <pc:sldMk cId="1384567708" sldId="295"/>
            <ac:picMk id="9" creationId="{18C0CFB9-18FD-4218-BE46-26B480D18720}"/>
          </ac:picMkLst>
        </pc:picChg>
        <pc:picChg chg="add del mod ord modCrop">
          <ac:chgData name="Zachary Tzavelis" userId="a169f786-926e-400c-b578-c28f0f01b55d" providerId="ADAL" clId="{B91A0ECB-3433-4B21-9483-F8EB1A0CEF16}" dt="2020-09-01T16:02:46.965" v="16229" actId="478"/>
          <ac:picMkLst>
            <pc:docMk/>
            <pc:sldMk cId="1384567708" sldId="295"/>
            <ac:picMk id="10" creationId="{7A0B19FD-1684-48E0-8012-281093FFEB68}"/>
          </ac:picMkLst>
        </pc:picChg>
        <pc:picChg chg="add del mod">
          <ac:chgData name="Zachary Tzavelis" userId="a169f786-926e-400c-b578-c28f0f01b55d" providerId="ADAL" clId="{B91A0ECB-3433-4B21-9483-F8EB1A0CEF16}" dt="2020-09-01T15:44:46.286" v="16099" actId="478"/>
          <ac:picMkLst>
            <pc:docMk/>
            <pc:sldMk cId="1384567708" sldId="295"/>
            <ac:picMk id="12" creationId="{D0015942-151E-4C7C-9911-51E88EAB103B}"/>
          </ac:picMkLst>
        </pc:picChg>
        <pc:picChg chg="add del mod">
          <ac:chgData name="Zachary Tzavelis" userId="a169f786-926e-400c-b578-c28f0f01b55d" providerId="ADAL" clId="{B91A0ECB-3433-4B21-9483-F8EB1A0CEF16}" dt="2020-09-01T16:02:45.905" v="16228" actId="478"/>
          <ac:picMkLst>
            <pc:docMk/>
            <pc:sldMk cId="1384567708" sldId="295"/>
            <ac:picMk id="14" creationId="{EE610238-24DA-4893-A49A-6E2B2B55722F}"/>
          </ac:picMkLst>
        </pc:picChg>
        <pc:picChg chg="add del mod">
          <ac:chgData name="Zachary Tzavelis" userId="a169f786-926e-400c-b578-c28f0f01b55d" providerId="ADAL" clId="{B91A0ECB-3433-4B21-9483-F8EB1A0CEF16}" dt="2020-09-01T15:47:52.108" v="16197" actId="478"/>
          <ac:picMkLst>
            <pc:docMk/>
            <pc:sldMk cId="1384567708" sldId="295"/>
            <ac:picMk id="16" creationId="{0F5719BE-96A7-4DD4-AE66-5454B93BEE16}"/>
          </ac:picMkLst>
        </pc:picChg>
        <pc:picChg chg="add del mod">
          <ac:chgData name="Zachary Tzavelis" userId="a169f786-926e-400c-b578-c28f0f01b55d" providerId="ADAL" clId="{B91A0ECB-3433-4B21-9483-F8EB1A0CEF16}" dt="2020-09-01T16:02:42.891" v="16226" actId="478"/>
          <ac:picMkLst>
            <pc:docMk/>
            <pc:sldMk cId="1384567708" sldId="295"/>
            <ac:picMk id="18" creationId="{87AACF99-2A6B-4CFB-AD9D-34F3C435F98B}"/>
          </ac:picMkLst>
        </pc:picChg>
        <pc:picChg chg="add del mod">
          <ac:chgData name="Zachary Tzavelis" userId="a169f786-926e-400c-b578-c28f0f01b55d" providerId="ADAL" clId="{B91A0ECB-3433-4B21-9483-F8EB1A0CEF16}" dt="2020-09-01T16:02:44.387" v="16227" actId="478"/>
          <ac:picMkLst>
            <pc:docMk/>
            <pc:sldMk cId="1384567708" sldId="295"/>
            <ac:picMk id="20" creationId="{CB17E95C-5032-4BA2-8A81-48696D241A31}"/>
          </ac:picMkLst>
        </pc:picChg>
        <pc:picChg chg="add mod modCrop">
          <ac:chgData name="Zachary Tzavelis" userId="a169f786-926e-400c-b578-c28f0f01b55d" providerId="ADAL" clId="{B91A0ECB-3433-4B21-9483-F8EB1A0CEF16}" dt="2020-09-11T20:26:53.223" v="50166" actId="164"/>
          <ac:picMkLst>
            <pc:docMk/>
            <pc:sldMk cId="1384567708" sldId="295"/>
            <ac:picMk id="22" creationId="{F685ED06-A61B-4F38-867B-C2D328658B58}"/>
          </ac:picMkLst>
        </pc:picChg>
      </pc:sldChg>
      <pc:sldChg chg="addSp delSp modSp add mod modTransition delAnim modAnim modNotesTx">
        <pc:chgData name="Zachary Tzavelis" userId="a169f786-926e-400c-b578-c28f0f01b55d" providerId="ADAL" clId="{B91A0ECB-3433-4B21-9483-F8EB1A0CEF16}" dt="2020-09-14T14:28:28.078" v="52141" actId="1038"/>
        <pc:sldMkLst>
          <pc:docMk/>
          <pc:sldMk cId="2714503401" sldId="296"/>
        </pc:sldMkLst>
        <pc:spChg chg="del mod">
          <ac:chgData name="Zachary Tzavelis" userId="a169f786-926e-400c-b578-c28f0f01b55d" providerId="ADAL" clId="{B91A0ECB-3433-4B21-9483-F8EB1A0CEF16}" dt="2020-09-10T09:50:34.709" v="45197" actId="478"/>
          <ac:spMkLst>
            <pc:docMk/>
            <pc:sldMk cId="2714503401" sldId="296"/>
            <ac:spMk id="2" creationId="{9F8E113E-9A3D-4814-82AB-814B2D0D6A00}"/>
          </ac:spMkLst>
        </pc:spChg>
        <pc:spChg chg="mod">
          <ac:chgData name="Zachary Tzavelis" userId="a169f786-926e-400c-b578-c28f0f01b55d" providerId="ADAL" clId="{B91A0ECB-3433-4B21-9483-F8EB1A0CEF16}" dt="2020-09-04T18:38:30.823" v="25148"/>
          <ac:spMkLst>
            <pc:docMk/>
            <pc:sldMk cId="2714503401" sldId="296"/>
            <ac:spMk id="3" creationId="{4394041A-D495-4E20-924E-15301DFD8757}"/>
          </ac:spMkLst>
        </pc:spChg>
        <pc:spChg chg="mod">
          <ac:chgData name="Zachary Tzavelis" userId="a169f786-926e-400c-b578-c28f0f01b55d" providerId="ADAL" clId="{B91A0ECB-3433-4B21-9483-F8EB1A0CEF16}" dt="2020-09-04T18:38:30.823" v="25148"/>
          <ac:spMkLst>
            <pc:docMk/>
            <pc:sldMk cId="2714503401" sldId="296"/>
            <ac:spMk id="4" creationId="{6B78F90A-EFB2-4CAB-8A6D-F5E507603C77}"/>
          </ac:spMkLst>
        </pc:spChg>
        <pc:spChg chg="mod">
          <ac:chgData name="Zachary Tzavelis" userId="a169f786-926e-400c-b578-c28f0f01b55d" providerId="ADAL" clId="{B91A0ECB-3433-4B21-9483-F8EB1A0CEF16}" dt="2020-09-01T16:18:22.280" v="16541" actId="207"/>
          <ac:spMkLst>
            <pc:docMk/>
            <pc:sldMk cId="2714503401" sldId="296"/>
            <ac:spMk id="5" creationId="{2655B846-A44F-438B-BFAF-BB36C99FA19A}"/>
          </ac:spMkLst>
        </pc:spChg>
        <pc:spChg chg="add mod">
          <ac:chgData name="Zachary Tzavelis" userId="a169f786-926e-400c-b578-c28f0f01b55d" providerId="ADAL" clId="{B91A0ECB-3433-4B21-9483-F8EB1A0CEF16}" dt="2020-09-14T14:24:04.273" v="52119" actId="1076"/>
          <ac:spMkLst>
            <pc:docMk/>
            <pc:sldMk cId="2714503401" sldId="296"/>
            <ac:spMk id="7" creationId="{D0B6413D-3ACC-4386-B81F-27089ADE945D}"/>
          </ac:spMkLst>
        </pc:spChg>
        <pc:spChg chg="add del mod">
          <ac:chgData name="Zachary Tzavelis" userId="a169f786-926e-400c-b578-c28f0f01b55d" providerId="ADAL" clId="{B91A0ECB-3433-4B21-9483-F8EB1A0CEF16}" dt="2020-09-06T12:45:00.596" v="29705" actId="478"/>
          <ac:spMkLst>
            <pc:docMk/>
            <pc:sldMk cId="2714503401" sldId="296"/>
            <ac:spMk id="8" creationId="{3504A85B-9A41-43E6-B979-7698CD296AB4}"/>
          </ac:spMkLst>
        </pc:spChg>
        <pc:grpChg chg="add del mod">
          <ac:chgData name="Zachary Tzavelis" userId="a169f786-926e-400c-b578-c28f0f01b55d" providerId="ADAL" clId="{B91A0ECB-3433-4B21-9483-F8EB1A0CEF16}" dt="2020-09-14T14:23:26.449" v="52110" actId="478"/>
          <ac:grpSpMkLst>
            <pc:docMk/>
            <pc:sldMk cId="2714503401" sldId="296"/>
            <ac:grpSpMk id="15" creationId="{9D5B243C-2A67-4621-9A7D-B0528A01A3FC}"/>
          </ac:grpSpMkLst>
        </pc:grpChg>
        <pc:grpChg chg="add mod">
          <ac:chgData name="Zachary Tzavelis" userId="a169f786-926e-400c-b578-c28f0f01b55d" providerId="ADAL" clId="{B91A0ECB-3433-4B21-9483-F8EB1A0CEF16}" dt="2020-09-11T19:35:43.639" v="49411" actId="164"/>
          <ac:grpSpMkLst>
            <pc:docMk/>
            <pc:sldMk cId="2714503401" sldId="296"/>
            <ac:grpSpMk id="18" creationId="{AC2B4FE8-5E35-4D8A-AAE2-4F8DD8A789BD}"/>
          </ac:grpSpMkLst>
        </pc:grpChg>
        <pc:grpChg chg="add mod">
          <ac:chgData name="Zachary Tzavelis" userId="a169f786-926e-400c-b578-c28f0f01b55d" providerId="ADAL" clId="{B91A0ECB-3433-4B21-9483-F8EB1A0CEF16}" dt="2020-09-14T14:23:48.027" v="52115" actId="1076"/>
          <ac:grpSpMkLst>
            <pc:docMk/>
            <pc:sldMk cId="2714503401" sldId="296"/>
            <ac:grpSpMk id="19" creationId="{E2824142-0AF5-446C-8297-6C078CD79D3E}"/>
          </ac:grpSpMkLst>
        </pc:grpChg>
        <pc:grpChg chg="del mod">
          <ac:chgData name="Zachary Tzavelis" userId="a169f786-926e-400c-b578-c28f0f01b55d" providerId="ADAL" clId="{B91A0ECB-3433-4B21-9483-F8EB1A0CEF16}" dt="2020-09-14T14:23:21.430" v="52109" actId="478"/>
          <ac:grpSpMkLst>
            <pc:docMk/>
            <pc:sldMk cId="2714503401" sldId="296"/>
            <ac:grpSpMk id="20" creationId="{82EDB831-5F1F-4011-A67A-4C0771343415}"/>
          </ac:grpSpMkLst>
        </pc:grpChg>
        <pc:grpChg chg="add mod">
          <ac:chgData name="Zachary Tzavelis" userId="a169f786-926e-400c-b578-c28f0f01b55d" providerId="ADAL" clId="{B91A0ECB-3433-4B21-9483-F8EB1A0CEF16}" dt="2020-09-14T14:28:28.078" v="52141" actId="1038"/>
          <ac:grpSpMkLst>
            <pc:docMk/>
            <pc:sldMk cId="2714503401" sldId="296"/>
            <ac:grpSpMk id="26" creationId="{79449B45-43F2-4F7A-B052-67BA7B67859B}"/>
          </ac:grpSpMkLst>
        </pc:grpChg>
        <pc:grpChg chg="mod">
          <ac:chgData name="Zachary Tzavelis" userId="a169f786-926e-400c-b578-c28f0f01b55d" providerId="ADAL" clId="{B91A0ECB-3433-4B21-9483-F8EB1A0CEF16}" dt="2020-09-14T14:24:00.215" v="52117"/>
          <ac:grpSpMkLst>
            <pc:docMk/>
            <pc:sldMk cId="2714503401" sldId="296"/>
            <ac:grpSpMk id="28" creationId="{C902A40A-CD74-4189-9245-CF63E1A30422}"/>
          </ac:grpSpMkLst>
        </pc:grpChg>
        <pc:picChg chg="add mod modCrop">
          <ac:chgData name="Zachary Tzavelis" userId="a169f786-926e-400c-b578-c28f0f01b55d" providerId="ADAL" clId="{B91A0ECB-3433-4B21-9483-F8EB1A0CEF16}" dt="2020-09-11T19:35:35.930" v="49410" actId="164"/>
          <ac:picMkLst>
            <pc:docMk/>
            <pc:sldMk cId="2714503401" sldId="296"/>
            <ac:picMk id="2" creationId="{3D459275-B5D6-44F2-9695-B9D449CE2682}"/>
          </ac:picMkLst>
        </pc:picChg>
        <pc:picChg chg="add mod modCrop">
          <ac:chgData name="Zachary Tzavelis" userId="a169f786-926e-400c-b578-c28f0f01b55d" providerId="ADAL" clId="{B91A0ECB-3433-4B21-9483-F8EB1A0CEF16}" dt="2020-09-11T19:35:35.930" v="49410" actId="164"/>
          <ac:picMkLst>
            <pc:docMk/>
            <pc:sldMk cId="2714503401" sldId="296"/>
            <ac:picMk id="8" creationId="{18EC6605-F108-494F-9C9D-01B55534E070}"/>
          </ac:picMkLst>
        </pc:picChg>
        <pc:picChg chg="add del mod">
          <ac:chgData name="Zachary Tzavelis" userId="a169f786-926e-400c-b578-c28f0f01b55d" providerId="ADAL" clId="{B91A0ECB-3433-4B21-9483-F8EB1A0CEF16}" dt="2020-09-10T09:42:07.331" v="45094"/>
          <ac:picMkLst>
            <pc:docMk/>
            <pc:sldMk cId="2714503401" sldId="296"/>
            <ac:picMk id="8" creationId="{B380FE44-86E3-48D7-BC59-3C3FCE76903E}"/>
          </ac:picMkLst>
        </pc:picChg>
        <pc:picChg chg="add mod modCrop">
          <ac:chgData name="Zachary Tzavelis" userId="a169f786-926e-400c-b578-c28f0f01b55d" providerId="ADAL" clId="{B91A0ECB-3433-4B21-9483-F8EB1A0CEF16}" dt="2020-09-11T19:43:43.626" v="49496" actId="1076"/>
          <ac:picMkLst>
            <pc:docMk/>
            <pc:sldMk cId="2714503401" sldId="296"/>
            <ac:picMk id="9" creationId="{212DFFD7-4ACD-405B-AD0D-6D702B70F141}"/>
          </ac:picMkLst>
        </pc:picChg>
        <pc:picChg chg="mod ord modCrop">
          <ac:chgData name="Zachary Tzavelis" userId="a169f786-926e-400c-b578-c28f0f01b55d" providerId="ADAL" clId="{B91A0ECB-3433-4B21-9483-F8EB1A0CEF16}" dt="2020-09-11T19:35:43.639" v="49411" actId="164"/>
          <ac:picMkLst>
            <pc:docMk/>
            <pc:sldMk cId="2714503401" sldId="296"/>
            <ac:picMk id="10" creationId="{7A0B19FD-1684-48E0-8012-281093FFEB68}"/>
          </ac:picMkLst>
        </pc:picChg>
        <pc:picChg chg="add del mod">
          <ac:chgData name="Zachary Tzavelis" userId="a169f786-926e-400c-b578-c28f0f01b55d" providerId="ADAL" clId="{B91A0ECB-3433-4B21-9483-F8EB1A0CEF16}" dt="2020-09-10T09:42:17.315" v="45095"/>
          <ac:picMkLst>
            <pc:docMk/>
            <pc:sldMk cId="2714503401" sldId="296"/>
            <ac:picMk id="11" creationId="{ECB3CE0E-58EF-4A35-8A1C-489ABB2CFB32}"/>
          </ac:picMkLst>
        </pc:picChg>
        <pc:picChg chg="add del mod">
          <ac:chgData name="Zachary Tzavelis" userId="a169f786-926e-400c-b578-c28f0f01b55d" providerId="ADAL" clId="{B91A0ECB-3433-4B21-9483-F8EB1A0CEF16}" dt="2020-09-10T09:43:17.447" v="45097"/>
          <ac:picMkLst>
            <pc:docMk/>
            <pc:sldMk cId="2714503401" sldId="296"/>
            <ac:picMk id="12" creationId="{D12D5600-6AE9-47B0-B8EB-2D8378FBB058}"/>
          </ac:picMkLst>
        </pc:picChg>
        <pc:picChg chg="add del mod">
          <ac:chgData name="Zachary Tzavelis" userId="a169f786-926e-400c-b578-c28f0f01b55d" providerId="ADAL" clId="{B91A0ECB-3433-4B21-9483-F8EB1A0CEF16}" dt="2020-09-10T09:43:43.889" v="45099"/>
          <ac:picMkLst>
            <pc:docMk/>
            <pc:sldMk cId="2714503401" sldId="296"/>
            <ac:picMk id="13" creationId="{7B673A35-B71D-49BC-AB9F-80B27D17FFD0}"/>
          </ac:picMkLst>
        </pc:picChg>
        <pc:picChg chg="add mod modCrop">
          <ac:chgData name="Zachary Tzavelis" userId="a169f786-926e-400c-b578-c28f0f01b55d" providerId="ADAL" clId="{B91A0ECB-3433-4B21-9483-F8EB1A0CEF16}" dt="2020-09-11T19:35:35.930" v="49410" actId="164"/>
          <ac:picMkLst>
            <pc:docMk/>
            <pc:sldMk cId="2714503401" sldId="296"/>
            <ac:picMk id="13" creationId="{E2AF937C-393A-4CA6-B482-12884A83EDCD}"/>
          </ac:picMkLst>
        </pc:picChg>
        <pc:picChg chg="del mod modCrop">
          <ac:chgData name="Zachary Tzavelis" userId="a169f786-926e-400c-b578-c28f0f01b55d" providerId="ADAL" clId="{B91A0ECB-3433-4B21-9483-F8EB1A0CEF16}" dt="2020-09-11T15:41:41.117" v="48637" actId="478"/>
          <ac:picMkLst>
            <pc:docMk/>
            <pc:sldMk cId="2714503401" sldId="296"/>
            <ac:picMk id="14" creationId="{EE610238-24DA-4893-A49A-6E2B2B55722F}"/>
          </ac:picMkLst>
        </pc:picChg>
        <pc:picChg chg="add del mod">
          <ac:chgData name="Zachary Tzavelis" userId="a169f786-926e-400c-b578-c28f0f01b55d" providerId="ADAL" clId="{B91A0ECB-3433-4B21-9483-F8EB1A0CEF16}" dt="2020-09-10T09:48:10.974" v="45106" actId="478"/>
          <ac:picMkLst>
            <pc:docMk/>
            <pc:sldMk cId="2714503401" sldId="296"/>
            <ac:picMk id="15" creationId="{92C03C58-5A06-453C-A726-18996775CEB1}"/>
          </ac:picMkLst>
        </pc:picChg>
        <pc:picChg chg="del mod topLvl">
          <ac:chgData name="Zachary Tzavelis" userId="a169f786-926e-400c-b578-c28f0f01b55d" providerId="ADAL" clId="{B91A0ECB-3433-4B21-9483-F8EB1A0CEF16}" dt="2020-09-14T14:23:58.720" v="52116" actId="478"/>
          <ac:picMkLst>
            <pc:docMk/>
            <pc:sldMk cId="2714503401" sldId="296"/>
            <ac:picMk id="16" creationId="{300E1589-0ED6-4F9D-9EF9-C7E575080E19}"/>
          </ac:picMkLst>
        </pc:picChg>
        <pc:picChg chg="add del mod">
          <ac:chgData name="Zachary Tzavelis" userId="a169f786-926e-400c-b578-c28f0f01b55d" providerId="ADAL" clId="{B91A0ECB-3433-4B21-9483-F8EB1A0CEF16}" dt="2020-09-10T12:41:17.273" v="45369"/>
          <ac:picMkLst>
            <pc:docMk/>
            <pc:sldMk cId="2714503401" sldId="296"/>
            <ac:picMk id="16" creationId="{DD0DDC68-ABDC-4F9A-9D57-3E4C2ABB2E64}"/>
          </ac:picMkLst>
        </pc:picChg>
        <pc:picChg chg="add mod modCrop">
          <ac:chgData name="Zachary Tzavelis" userId="a169f786-926e-400c-b578-c28f0f01b55d" providerId="ADAL" clId="{B91A0ECB-3433-4B21-9483-F8EB1A0CEF16}" dt="2020-09-11T19:38:36.832" v="49447" actId="1076"/>
          <ac:picMkLst>
            <pc:docMk/>
            <pc:sldMk cId="2714503401" sldId="296"/>
            <ac:picMk id="17" creationId="{0F0BE503-5EE3-4C6A-843A-641D665A142F}"/>
          </ac:picMkLst>
        </pc:picChg>
        <pc:picChg chg="add del mod">
          <ac:chgData name="Zachary Tzavelis" userId="a169f786-926e-400c-b578-c28f0f01b55d" providerId="ADAL" clId="{B91A0ECB-3433-4B21-9483-F8EB1A0CEF16}" dt="2020-09-10T20:10:44.481" v="46868" actId="478"/>
          <ac:picMkLst>
            <pc:docMk/>
            <pc:sldMk cId="2714503401" sldId="296"/>
            <ac:picMk id="17" creationId="{C2B61271-B095-4876-8C4B-6F6F1A5BFA41}"/>
          </ac:picMkLst>
        </pc:picChg>
        <pc:picChg chg="add del">
          <ac:chgData name="Zachary Tzavelis" userId="a169f786-926e-400c-b578-c28f0f01b55d" providerId="ADAL" clId="{B91A0ECB-3433-4B21-9483-F8EB1A0CEF16}" dt="2020-09-01T16:05:46.969" v="16270" actId="478"/>
          <ac:picMkLst>
            <pc:docMk/>
            <pc:sldMk cId="2714503401" sldId="296"/>
            <ac:picMk id="18" creationId="{87AACF99-2A6B-4CFB-AD9D-34F3C435F98B}"/>
          </ac:picMkLst>
        </pc:picChg>
        <pc:picChg chg="add del mod">
          <ac:chgData name="Zachary Tzavelis" userId="a169f786-926e-400c-b578-c28f0f01b55d" providerId="ADAL" clId="{B91A0ECB-3433-4B21-9483-F8EB1A0CEF16}" dt="2020-09-06T12:44:45.639" v="29702" actId="478"/>
          <ac:picMkLst>
            <pc:docMk/>
            <pc:sldMk cId="2714503401" sldId="296"/>
            <ac:picMk id="20" creationId="{CB17E95C-5032-4BA2-8A81-48696D241A31}"/>
          </ac:picMkLst>
        </pc:picChg>
        <pc:picChg chg="del mod">
          <ac:chgData name="Zachary Tzavelis" userId="a169f786-926e-400c-b578-c28f0f01b55d" providerId="ADAL" clId="{B91A0ECB-3433-4B21-9483-F8EB1A0CEF16}" dt="2020-09-14T14:23:03.635" v="52104" actId="478"/>
          <ac:picMkLst>
            <pc:docMk/>
            <pc:sldMk cId="2714503401" sldId="296"/>
            <ac:picMk id="21" creationId="{03D4C014-DD96-4F3B-B814-08C030744FF3}"/>
          </ac:picMkLst>
        </pc:picChg>
        <pc:picChg chg="del mod">
          <ac:chgData name="Zachary Tzavelis" userId="a169f786-926e-400c-b578-c28f0f01b55d" providerId="ADAL" clId="{B91A0ECB-3433-4B21-9483-F8EB1A0CEF16}" dt="2020-09-14T14:23:21.430" v="52109" actId="478"/>
          <ac:picMkLst>
            <pc:docMk/>
            <pc:sldMk cId="2714503401" sldId="296"/>
            <ac:picMk id="22" creationId="{225F1224-1374-417B-9844-725496B6FA8B}"/>
          </ac:picMkLst>
        </pc:picChg>
        <pc:picChg chg="del mod topLvl">
          <ac:chgData name="Zachary Tzavelis" userId="a169f786-926e-400c-b578-c28f0f01b55d" providerId="ADAL" clId="{B91A0ECB-3433-4B21-9483-F8EB1A0CEF16}" dt="2020-09-14T14:23:26.449" v="52110" actId="478"/>
          <ac:picMkLst>
            <pc:docMk/>
            <pc:sldMk cId="2714503401" sldId="296"/>
            <ac:picMk id="23" creationId="{E8E24578-FA49-4DC0-9CFF-F8369F31774C}"/>
          </ac:picMkLst>
        </pc:picChg>
        <pc:picChg chg="del mod">
          <ac:chgData name="Zachary Tzavelis" userId="a169f786-926e-400c-b578-c28f0f01b55d" providerId="ADAL" clId="{B91A0ECB-3433-4B21-9483-F8EB1A0CEF16}" dt="2020-09-14T14:23:16.397" v="52108" actId="478"/>
          <ac:picMkLst>
            <pc:docMk/>
            <pc:sldMk cId="2714503401" sldId="296"/>
            <ac:picMk id="24" creationId="{D8DAF7B8-387B-427D-BA96-1F5F751CC600}"/>
          </ac:picMkLst>
        </pc:picChg>
        <pc:picChg chg="del mod">
          <ac:chgData name="Zachary Tzavelis" userId="a169f786-926e-400c-b578-c28f0f01b55d" providerId="ADAL" clId="{B91A0ECB-3433-4B21-9483-F8EB1A0CEF16}" dt="2020-09-14T14:23:10.300" v="52106" actId="478"/>
          <ac:picMkLst>
            <pc:docMk/>
            <pc:sldMk cId="2714503401" sldId="296"/>
            <ac:picMk id="25" creationId="{0008C8C1-E054-4EA7-9108-F6930BA477B8}"/>
          </ac:picMkLst>
        </pc:picChg>
        <pc:picChg chg="mod">
          <ac:chgData name="Zachary Tzavelis" userId="a169f786-926e-400c-b578-c28f0f01b55d" providerId="ADAL" clId="{B91A0ECB-3433-4B21-9483-F8EB1A0CEF16}" dt="2020-09-14T14:24:00.215" v="52117"/>
          <ac:picMkLst>
            <pc:docMk/>
            <pc:sldMk cId="2714503401" sldId="296"/>
            <ac:picMk id="27" creationId="{BDBDBB33-4C9C-4476-BFFA-87BFBDFBA836}"/>
          </ac:picMkLst>
        </pc:picChg>
        <pc:picChg chg="mod">
          <ac:chgData name="Zachary Tzavelis" userId="a169f786-926e-400c-b578-c28f0f01b55d" providerId="ADAL" clId="{B91A0ECB-3433-4B21-9483-F8EB1A0CEF16}" dt="2020-09-14T14:24:00.215" v="52117"/>
          <ac:picMkLst>
            <pc:docMk/>
            <pc:sldMk cId="2714503401" sldId="296"/>
            <ac:picMk id="29" creationId="{D176ABE9-14D3-499A-8CEF-1018D62E2BBF}"/>
          </ac:picMkLst>
        </pc:picChg>
        <pc:picChg chg="mod">
          <ac:chgData name="Zachary Tzavelis" userId="a169f786-926e-400c-b578-c28f0f01b55d" providerId="ADAL" clId="{B91A0ECB-3433-4B21-9483-F8EB1A0CEF16}" dt="2020-09-14T14:24:00.215" v="52117"/>
          <ac:picMkLst>
            <pc:docMk/>
            <pc:sldMk cId="2714503401" sldId="296"/>
            <ac:picMk id="30" creationId="{2C94916D-C945-40B0-B6D0-9245350CE452}"/>
          </ac:picMkLst>
        </pc:picChg>
        <pc:picChg chg="mod">
          <ac:chgData name="Zachary Tzavelis" userId="a169f786-926e-400c-b578-c28f0f01b55d" providerId="ADAL" clId="{B91A0ECB-3433-4B21-9483-F8EB1A0CEF16}" dt="2020-09-14T14:27:37.695" v="52139" actId="1076"/>
          <ac:picMkLst>
            <pc:docMk/>
            <pc:sldMk cId="2714503401" sldId="296"/>
            <ac:picMk id="31" creationId="{E429FD2F-F8EC-4512-80A7-859C759AE8DC}"/>
          </ac:picMkLst>
        </pc:picChg>
        <pc:picChg chg="mod">
          <ac:chgData name="Zachary Tzavelis" userId="a169f786-926e-400c-b578-c28f0f01b55d" providerId="ADAL" clId="{B91A0ECB-3433-4B21-9483-F8EB1A0CEF16}" dt="2020-09-14T14:24:00.215" v="52117"/>
          <ac:picMkLst>
            <pc:docMk/>
            <pc:sldMk cId="2714503401" sldId="296"/>
            <ac:picMk id="32" creationId="{4666336E-FE6A-40DE-B79C-7D7CCB67A50E}"/>
          </ac:picMkLst>
        </pc:picChg>
        <pc:picChg chg="mod">
          <ac:chgData name="Zachary Tzavelis" userId="a169f786-926e-400c-b578-c28f0f01b55d" providerId="ADAL" clId="{B91A0ECB-3433-4B21-9483-F8EB1A0CEF16}" dt="2020-09-14T14:24:00.215" v="52117"/>
          <ac:picMkLst>
            <pc:docMk/>
            <pc:sldMk cId="2714503401" sldId="296"/>
            <ac:picMk id="33" creationId="{AF9FAC42-AE25-444D-BCD4-180FA6134E3F}"/>
          </ac:picMkLst>
        </pc:picChg>
      </pc:sldChg>
      <pc:sldChg chg="delSp add del mod ord">
        <pc:chgData name="Zachary Tzavelis" userId="a169f786-926e-400c-b578-c28f0f01b55d" providerId="ADAL" clId="{B91A0ECB-3433-4B21-9483-F8EB1A0CEF16}" dt="2020-09-04T16:02:46.978" v="24330" actId="47"/>
        <pc:sldMkLst>
          <pc:docMk/>
          <pc:sldMk cId="3971690753" sldId="297"/>
        </pc:sldMkLst>
        <pc:picChg chg="del">
          <ac:chgData name="Zachary Tzavelis" userId="a169f786-926e-400c-b578-c28f0f01b55d" providerId="ADAL" clId="{B91A0ECB-3433-4B21-9483-F8EB1A0CEF16}" dt="2020-09-04T15:57:29.563" v="24291" actId="478"/>
          <ac:picMkLst>
            <pc:docMk/>
            <pc:sldMk cId="3971690753" sldId="297"/>
            <ac:picMk id="10" creationId="{7A0B19FD-1684-48E0-8012-281093FFEB68}"/>
          </ac:picMkLst>
        </pc:picChg>
        <pc:picChg chg="del">
          <ac:chgData name="Zachary Tzavelis" userId="a169f786-926e-400c-b578-c28f0f01b55d" providerId="ADAL" clId="{B91A0ECB-3433-4B21-9483-F8EB1A0CEF16}" dt="2020-09-04T15:57:26.153" v="24289" actId="478"/>
          <ac:picMkLst>
            <pc:docMk/>
            <pc:sldMk cId="3971690753" sldId="297"/>
            <ac:picMk id="14" creationId="{EE610238-24DA-4893-A49A-6E2B2B55722F}"/>
          </ac:picMkLst>
        </pc:picChg>
        <pc:picChg chg="del">
          <ac:chgData name="Zachary Tzavelis" userId="a169f786-926e-400c-b578-c28f0f01b55d" providerId="ADAL" clId="{B91A0ECB-3433-4B21-9483-F8EB1A0CEF16}" dt="2020-09-04T15:57:23.683" v="24288" actId="478"/>
          <ac:picMkLst>
            <pc:docMk/>
            <pc:sldMk cId="3971690753" sldId="297"/>
            <ac:picMk id="18" creationId="{87AACF99-2A6B-4CFB-AD9D-34F3C435F98B}"/>
          </ac:picMkLst>
        </pc:picChg>
        <pc:picChg chg="del">
          <ac:chgData name="Zachary Tzavelis" userId="a169f786-926e-400c-b578-c28f0f01b55d" providerId="ADAL" clId="{B91A0ECB-3433-4B21-9483-F8EB1A0CEF16}" dt="2020-09-04T15:57:28.094" v="24290" actId="478"/>
          <ac:picMkLst>
            <pc:docMk/>
            <pc:sldMk cId="3971690753" sldId="297"/>
            <ac:picMk id="20" creationId="{CB17E95C-5032-4BA2-8A81-48696D241A31}"/>
          </ac:picMkLst>
        </pc:picChg>
      </pc:sldChg>
      <pc:sldChg chg="addSp delSp modSp add mod modTransition delAnim modAnim modNotesTx">
        <pc:chgData name="Zachary Tzavelis" userId="a169f786-926e-400c-b578-c28f0f01b55d" providerId="ADAL" clId="{B91A0ECB-3433-4B21-9483-F8EB1A0CEF16}" dt="2020-09-13T09:55:38.740" v="51732" actId="20577"/>
        <pc:sldMkLst>
          <pc:docMk/>
          <pc:sldMk cId="989743566" sldId="298"/>
        </pc:sldMkLst>
        <pc:spChg chg="del mod">
          <ac:chgData name="Zachary Tzavelis" userId="a169f786-926e-400c-b578-c28f0f01b55d" providerId="ADAL" clId="{B91A0ECB-3433-4B21-9483-F8EB1A0CEF16}" dt="2020-09-10T09:51:18.729" v="45212" actId="478"/>
          <ac:spMkLst>
            <pc:docMk/>
            <pc:sldMk cId="989743566" sldId="298"/>
            <ac:spMk id="2" creationId="{9F8E113E-9A3D-4814-82AB-814B2D0D6A00}"/>
          </ac:spMkLst>
        </pc:spChg>
        <pc:spChg chg="mod">
          <ac:chgData name="Zachary Tzavelis" userId="a169f786-926e-400c-b578-c28f0f01b55d" providerId="ADAL" clId="{B91A0ECB-3433-4B21-9483-F8EB1A0CEF16}" dt="2020-09-04T18:38:30.823" v="25148"/>
          <ac:spMkLst>
            <pc:docMk/>
            <pc:sldMk cId="989743566" sldId="298"/>
            <ac:spMk id="3" creationId="{4394041A-D495-4E20-924E-15301DFD8757}"/>
          </ac:spMkLst>
        </pc:spChg>
        <pc:spChg chg="mod">
          <ac:chgData name="Zachary Tzavelis" userId="a169f786-926e-400c-b578-c28f0f01b55d" providerId="ADAL" clId="{B91A0ECB-3433-4B21-9483-F8EB1A0CEF16}" dt="2020-09-04T18:38:30.823" v="25148"/>
          <ac:spMkLst>
            <pc:docMk/>
            <pc:sldMk cId="989743566" sldId="298"/>
            <ac:spMk id="4" creationId="{6B78F90A-EFB2-4CAB-8A6D-F5E507603C77}"/>
          </ac:spMkLst>
        </pc:spChg>
        <pc:spChg chg="mod">
          <ac:chgData name="Zachary Tzavelis" userId="a169f786-926e-400c-b578-c28f0f01b55d" providerId="ADAL" clId="{B91A0ECB-3433-4B21-9483-F8EB1A0CEF16}" dt="2020-09-01T16:47:12.208" v="17075" actId="207"/>
          <ac:spMkLst>
            <pc:docMk/>
            <pc:sldMk cId="989743566" sldId="298"/>
            <ac:spMk id="5" creationId="{2655B846-A44F-438B-BFAF-BB36C99FA19A}"/>
          </ac:spMkLst>
        </pc:spChg>
        <pc:spChg chg="mod">
          <ac:chgData name="Zachary Tzavelis" userId="a169f786-926e-400c-b578-c28f0f01b55d" providerId="ADAL" clId="{B91A0ECB-3433-4B21-9483-F8EB1A0CEF16}" dt="2020-09-13T09:55:38.740" v="51732" actId="20577"/>
          <ac:spMkLst>
            <pc:docMk/>
            <pc:sldMk cId="989743566" sldId="298"/>
            <ac:spMk id="7" creationId="{D0B6413D-3ACC-4386-B81F-27089ADE945D}"/>
          </ac:spMkLst>
        </pc:spChg>
        <pc:spChg chg="del mod">
          <ac:chgData name="Zachary Tzavelis" userId="a169f786-926e-400c-b578-c28f0f01b55d" providerId="ADAL" clId="{B91A0ECB-3433-4B21-9483-F8EB1A0CEF16}" dt="2020-09-01T16:36:04.368" v="16883" actId="478"/>
          <ac:spMkLst>
            <pc:docMk/>
            <pc:sldMk cId="989743566" sldId="298"/>
            <ac:spMk id="8" creationId="{3504A85B-9A41-43E6-B979-7698CD296AB4}"/>
          </ac:spMkLst>
        </pc:spChg>
        <pc:spChg chg="add del mod">
          <ac:chgData name="Zachary Tzavelis" userId="a169f786-926e-400c-b578-c28f0f01b55d" providerId="ADAL" clId="{B91A0ECB-3433-4B21-9483-F8EB1A0CEF16}" dt="2020-09-11T21:11:55.165" v="50468" actId="478"/>
          <ac:spMkLst>
            <pc:docMk/>
            <pc:sldMk cId="989743566" sldId="298"/>
            <ac:spMk id="9" creationId="{743A4A42-7A34-424F-BAA2-635C8F2E10C7}"/>
          </ac:spMkLst>
        </pc:spChg>
        <pc:spChg chg="add del mod">
          <ac:chgData name="Zachary Tzavelis" userId="a169f786-926e-400c-b578-c28f0f01b55d" providerId="ADAL" clId="{B91A0ECB-3433-4B21-9483-F8EB1A0CEF16}" dt="2020-09-11T21:11:51.769" v="50467" actId="478"/>
          <ac:spMkLst>
            <pc:docMk/>
            <pc:sldMk cId="989743566" sldId="298"/>
            <ac:spMk id="10" creationId="{3E89A530-3978-4A77-95E1-F4B5063A442C}"/>
          </ac:spMkLst>
        </pc:spChg>
        <pc:spChg chg="add del mod">
          <ac:chgData name="Zachary Tzavelis" userId="a169f786-926e-400c-b578-c28f0f01b55d" providerId="ADAL" clId="{B91A0ECB-3433-4B21-9483-F8EB1A0CEF16}" dt="2020-09-11T21:11:42.472" v="50464" actId="478"/>
          <ac:spMkLst>
            <pc:docMk/>
            <pc:sldMk cId="989743566" sldId="298"/>
            <ac:spMk id="12" creationId="{C2B875FF-70D9-4A46-A646-24DAA8906E76}"/>
          </ac:spMkLst>
        </pc:spChg>
        <pc:spChg chg="add del mod">
          <ac:chgData name="Zachary Tzavelis" userId="a169f786-926e-400c-b578-c28f0f01b55d" providerId="ADAL" clId="{B91A0ECB-3433-4B21-9483-F8EB1A0CEF16}" dt="2020-09-11T21:11:45.712" v="50465" actId="478"/>
          <ac:spMkLst>
            <pc:docMk/>
            <pc:sldMk cId="989743566" sldId="298"/>
            <ac:spMk id="14" creationId="{FCAD5569-4439-4D12-8C6F-A2E8F76E504E}"/>
          </ac:spMkLst>
        </pc:spChg>
        <pc:spChg chg="add del mod">
          <ac:chgData name="Zachary Tzavelis" userId="a169f786-926e-400c-b578-c28f0f01b55d" providerId="ADAL" clId="{B91A0ECB-3433-4B21-9483-F8EB1A0CEF16}" dt="2020-09-11T21:11:48.221" v="50466" actId="478"/>
          <ac:spMkLst>
            <pc:docMk/>
            <pc:sldMk cId="989743566" sldId="298"/>
            <ac:spMk id="15" creationId="{0E6559EA-609E-4DE3-811E-7E7201370ADE}"/>
          </ac:spMkLst>
        </pc:spChg>
        <pc:spChg chg="add del mod topLvl">
          <ac:chgData name="Zachary Tzavelis" userId="a169f786-926e-400c-b578-c28f0f01b55d" providerId="ADAL" clId="{B91A0ECB-3433-4B21-9483-F8EB1A0CEF16}" dt="2020-09-11T21:12:02.607" v="50469" actId="478"/>
          <ac:spMkLst>
            <pc:docMk/>
            <pc:sldMk cId="989743566" sldId="298"/>
            <ac:spMk id="23" creationId="{7692C0F0-8448-47D1-8993-5C7E154DBCB5}"/>
          </ac:spMkLst>
        </pc:spChg>
        <pc:spChg chg="add mod topLvl">
          <ac:chgData name="Zachary Tzavelis" userId="a169f786-926e-400c-b578-c28f0f01b55d" providerId="ADAL" clId="{B91A0ECB-3433-4B21-9483-F8EB1A0CEF16}" dt="2020-09-11T21:50:07.246" v="50491" actId="165"/>
          <ac:spMkLst>
            <pc:docMk/>
            <pc:sldMk cId="989743566" sldId="298"/>
            <ac:spMk id="24" creationId="{1009F9E8-0623-43D0-84ED-67118B4088D8}"/>
          </ac:spMkLst>
        </pc:spChg>
        <pc:spChg chg="add del">
          <ac:chgData name="Zachary Tzavelis" userId="a169f786-926e-400c-b578-c28f0f01b55d" providerId="ADAL" clId="{B91A0ECB-3433-4B21-9483-F8EB1A0CEF16}" dt="2020-09-02T06:05:04.440" v="18065" actId="22"/>
          <ac:spMkLst>
            <pc:docMk/>
            <pc:sldMk cId="989743566" sldId="298"/>
            <ac:spMk id="29" creationId="{FC63B433-27FE-49EB-A4DA-11C61D1B0C55}"/>
          </ac:spMkLst>
        </pc:spChg>
        <pc:spChg chg="add mod topLvl">
          <ac:chgData name="Zachary Tzavelis" userId="a169f786-926e-400c-b578-c28f0f01b55d" providerId="ADAL" clId="{B91A0ECB-3433-4B21-9483-F8EB1A0CEF16}" dt="2020-09-11T21:16:33.156" v="50488" actId="165"/>
          <ac:spMkLst>
            <pc:docMk/>
            <pc:sldMk cId="989743566" sldId="298"/>
            <ac:spMk id="31" creationId="{1296FAEE-96E4-4EAF-8880-C6277D3BBE40}"/>
          </ac:spMkLst>
        </pc:spChg>
        <pc:grpChg chg="add mod topLvl">
          <ac:chgData name="Zachary Tzavelis" userId="a169f786-926e-400c-b578-c28f0f01b55d" providerId="ADAL" clId="{B91A0ECB-3433-4B21-9483-F8EB1A0CEF16}" dt="2020-09-11T21:12:54.237" v="50479" actId="1076"/>
          <ac:grpSpMkLst>
            <pc:docMk/>
            <pc:sldMk cId="989743566" sldId="298"/>
            <ac:grpSpMk id="2" creationId="{2F2AFB20-095D-4678-A85C-277C45708E77}"/>
          </ac:grpSpMkLst>
        </pc:grpChg>
        <pc:grpChg chg="add del mod topLvl">
          <ac:chgData name="Zachary Tzavelis" userId="a169f786-926e-400c-b578-c28f0f01b55d" providerId="ADAL" clId="{B91A0ECB-3433-4B21-9483-F8EB1A0CEF16}" dt="2020-09-11T21:51:06.465" v="50492" actId="165"/>
          <ac:grpSpMkLst>
            <pc:docMk/>
            <pc:sldMk cId="989743566" sldId="298"/>
            <ac:grpSpMk id="19" creationId="{96D1B8A1-835C-4275-806B-19B80A9AEB5B}"/>
          </ac:grpSpMkLst>
        </pc:grpChg>
        <pc:grpChg chg="add del mod">
          <ac:chgData name="Zachary Tzavelis" userId="a169f786-926e-400c-b578-c28f0f01b55d" providerId="ADAL" clId="{B91A0ECB-3433-4B21-9483-F8EB1A0CEF16}" dt="2020-09-11T20:39:10.691" v="50230" actId="478"/>
          <ac:grpSpMkLst>
            <pc:docMk/>
            <pc:sldMk cId="989743566" sldId="298"/>
            <ac:grpSpMk id="20" creationId="{82282A07-B441-41F3-8E07-5E591F806070}"/>
          </ac:grpSpMkLst>
        </pc:grpChg>
        <pc:grpChg chg="add del mod">
          <ac:chgData name="Zachary Tzavelis" userId="a169f786-926e-400c-b578-c28f0f01b55d" providerId="ADAL" clId="{B91A0ECB-3433-4B21-9483-F8EB1A0CEF16}" dt="2020-09-02T06:04:18.599" v="18045" actId="478"/>
          <ac:grpSpMkLst>
            <pc:docMk/>
            <pc:sldMk cId="989743566" sldId="298"/>
            <ac:grpSpMk id="23" creationId="{D5CBFC9B-03DF-4B9F-8243-62877F010527}"/>
          </ac:grpSpMkLst>
        </pc:grpChg>
        <pc:grpChg chg="add del mod topLvl">
          <ac:chgData name="Zachary Tzavelis" userId="a169f786-926e-400c-b578-c28f0f01b55d" providerId="ADAL" clId="{B91A0ECB-3433-4B21-9483-F8EB1A0CEF16}" dt="2020-09-11T21:50:07.246" v="50491" actId="165"/>
          <ac:grpSpMkLst>
            <pc:docMk/>
            <pc:sldMk cId="989743566" sldId="298"/>
            <ac:grpSpMk id="25" creationId="{6243BE2A-29DE-4488-B61A-AFAEB0D96B74}"/>
          </ac:grpSpMkLst>
        </pc:grpChg>
        <pc:grpChg chg="add del mod ord">
          <ac:chgData name="Zachary Tzavelis" userId="a169f786-926e-400c-b578-c28f0f01b55d" providerId="ADAL" clId="{B91A0ECB-3433-4B21-9483-F8EB1A0CEF16}" dt="2020-09-11T21:12:02.607" v="50469" actId="478"/>
          <ac:grpSpMkLst>
            <pc:docMk/>
            <pc:sldMk cId="989743566" sldId="298"/>
            <ac:grpSpMk id="30" creationId="{89495EE4-D1D4-4B65-90C0-302B095FDE5C}"/>
          </ac:grpSpMkLst>
        </pc:grpChg>
        <pc:grpChg chg="add del mod ord">
          <ac:chgData name="Zachary Tzavelis" userId="a169f786-926e-400c-b578-c28f0f01b55d" providerId="ADAL" clId="{B91A0ECB-3433-4B21-9483-F8EB1A0CEF16}" dt="2020-09-11T21:16:33.156" v="50488" actId="165"/>
          <ac:grpSpMkLst>
            <pc:docMk/>
            <pc:sldMk cId="989743566" sldId="298"/>
            <ac:grpSpMk id="32" creationId="{6EF5D53E-BA99-44F4-825E-25A9E2C9A19D}"/>
          </ac:grpSpMkLst>
        </pc:grpChg>
        <pc:picChg chg="add del mod">
          <ac:chgData name="Zachary Tzavelis" userId="a169f786-926e-400c-b578-c28f0f01b55d" providerId="ADAL" clId="{B91A0ECB-3433-4B21-9483-F8EB1A0CEF16}" dt="2020-09-10T12:41:17.273" v="45369"/>
          <ac:picMkLst>
            <pc:docMk/>
            <pc:sldMk cId="989743566" sldId="298"/>
            <ac:picMk id="8" creationId="{28831F3E-9A01-44BA-ACE3-B6547EEE724F}"/>
          </ac:picMkLst>
        </pc:picChg>
        <pc:picChg chg="add del mod">
          <ac:chgData name="Zachary Tzavelis" userId="a169f786-926e-400c-b578-c28f0f01b55d" providerId="ADAL" clId="{B91A0ECB-3433-4B21-9483-F8EB1A0CEF16}" dt="2020-09-10T20:10:14.595" v="46852" actId="478"/>
          <ac:picMkLst>
            <pc:docMk/>
            <pc:sldMk cId="989743566" sldId="298"/>
            <ac:picMk id="9" creationId="{159AD4CE-E12B-43E7-B06E-B532E6117938}"/>
          </ac:picMkLst>
        </pc:picChg>
        <pc:picChg chg="del">
          <ac:chgData name="Zachary Tzavelis" userId="a169f786-926e-400c-b578-c28f0f01b55d" providerId="ADAL" clId="{B91A0ECB-3433-4B21-9483-F8EB1A0CEF16}" dt="2020-09-01T16:36:01.186" v="16881" actId="478"/>
          <ac:picMkLst>
            <pc:docMk/>
            <pc:sldMk cId="989743566" sldId="298"/>
            <ac:picMk id="10" creationId="{7A0B19FD-1684-48E0-8012-281093FFEB68}"/>
          </ac:picMkLst>
        </pc:picChg>
        <pc:picChg chg="add mod ord modCrop">
          <ac:chgData name="Zachary Tzavelis" userId="a169f786-926e-400c-b578-c28f0f01b55d" providerId="ADAL" clId="{B91A0ECB-3433-4B21-9483-F8EB1A0CEF16}" dt="2020-09-11T20:53:41.036" v="50367" actId="167"/>
          <ac:picMkLst>
            <pc:docMk/>
            <pc:sldMk cId="989743566" sldId="298"/>
            <ac:picMk id="11" creationId="{D62D5C08-FC22-4DF9-8C8E-EE7485C6A089}"/>
          </ac:picMkLst>
        </pc:picChg>
        <pc:picChg chg="add mod topLvl modCrop">
          <ac:chgData name="Zachary Tzavelis" userId="a169f786-926e-400c-b578-c28f0f01b55d" providerId="ADAL" clId="{B91A0ECB-3433-4B21-9483-F8EB1A0CEF16}" dt="2020-09-11T21:51:06.465" v="50492" actId="165"/>
          <ac:picMkLst>
            <pc:docMk/>
            <pc:sldMk cId="989743566" sldId="298"/>
            <ac:picMk id="13" creationId="{2204A8E4-5ACB-49FB-8418-75689D4CCF43}"/>
          </ac:picMkLst>
        </pc:picChg>
        <pc:picChg chg="del">
          <ac:chgData name="Zachary Tzavelis" userId="a169f786-926e-400c-b578-c28f0f01b55d" providerId="ADAL" clId="{B91A0ECB-3433-4B21-9483-F8EB1A0CEF16}" dt="2020-09-01T16:36:05.698" v="16884" actId="478"/>
          <ac:picMkLst>
            <pc:docMk/>
            <pc:sldMk cId="989743566" sldId="298"/>
            <ac:picMk id="14" creationId="{EE610238-24DA-4893-A49A-6E2B2B55722F}"/>
          </ac:picMkLst>
        </pc:picChg>
        <pc:picChg chg="add mod topLvl modCrop">
          <ac:chgData name="Zachary Tzavelis" userId="a169f786-926e-400c-b578-c28f0f01b55d" providerId="ADAL" clId="{B91A0ECB-3433-4B21-9483-F8EB1A0CEF16}" dt="2020-09-11T21:51:06.465" v="50492" actId="165"/>
          <ac:picMkLst>
            <pc:docMk/>
            <pc:sldMk cId="989743566" sldId="298"/>
            <ac:picMk id="16" creationId="{F8E9301C-FA4B-49E4-9828-DB3DF475BE98}"/>
          </ac:picMkLst>
        </pc:picChg>
        <pc:picChg chg="add mod topLvl modCrop">
          <ac:chgData name="Zachary Tzavelis" userId="a169f786-926e-400c-b578-c28f0f01b55d" providerId="ADAL" clId="{B91A0ECB-3433-4B21-9483-F8EB1A0CEF16}" dt="2020-09-11T21:51:06.465" v="50492" actId="165"/>
          <ac:picMkLst>
            <pc:docMk/>
            <pc:sldMk cId="989743566" sldId="298"/>
            <ac:picMk id="17" creationId="{669B5B8B-138A-4E21-A7DF-ABF6E25AB80A}"/>
          </ac:picMkLst>
        </pc:picChg>
        <pc:picChg chg="add mod modCrop">
          <ac:chgData name="Zachary Tzavelis" userId="a169f786-926e-400c-b578-c28f0f01b55d" providerId="ADAL" clId="{B91A0ECB-3433-4B21-9483-F8EB1A0CEF16}" dt="2020-09-11T20:37:43.414" v="50217" actId="164"/>
          <ac:picMkLst>
            <pc:docMk/>
            <pc:sldMk cId="989743566" sldId="298"/>
            <ac:picMk id="18" creationId="{846A3C45-5989-4E45-8A3E-D893897FA7DF}"/>
          </ac:picMkLst>
        </pc:picChg>
        <pc:picChg chg="del">
          <ac:chgData name="Zachary Tzavelis" userId="a169f786-926e-400c-b578-c28f0f01b55d" providerId="ADAL" clId="{B91A0ECB-3433-4B21-9483-F8EB1A0CEF16}" dt="2020-09-01T16:36:07.023" v="16885" actId="478"/>
          <ac:picMkLst>
            <pc:docMk/>
            <pc:sldMk cId="989743566" sldId="298"/>
            <ac:picMk id="20" creationId="{CB17E95C-5032-4BA2-8A81-48696D241A31}"/>
          </ac:picMkLst>
        </pc:picChg>
        <pc:picChg chg="del mod topLvl modCrop">
          <ac:chgData name="Zachary Tzavelis" userId="a169f786-926e-400c-b578-c28f0f01b55d" providerId="ADAL" clId="{B91A0ECB-3433-4B21-9483-F8EB1A0CEF16}" dt="2020-09-11T20:40:06.943" v="50232" actId="478"/>
          <ac:picMkLst>
            <pc:docMk/>
            <pc:sldMk cId="989743566" sldId="298"/>
            <ac:picMk id="21" creationId="{53A59A16-B00E-4417-93CE-383C63FCE99C}"/>
          </ac:picMkLst>
        </pc:picChg>
        <pc:picChg chg="add del mod modCrop">
          <ac:chgData name="Zachary Tzavelis" userId="a169f786-926e-400c-b578-c28f0f01b55d" providerId="ADAL" clId="{B91A0ECB-3433-4B21-9483-F8EB1A0CEF16}" dt="2020-09-02T06:04:18.599" v="18045" actId="478"/>
          <ac:picMkLst>
            <pc:docMk/>
            <pc:sldMk cId="989743566" sldId="298"/>
            <ac:picMk id="22" creationId="{0D0A4071-D0ED-4D3E-BB28-4216B65217AC}"/>
          </ac:picMkLst>
        </pc:picChg>
        <pc:picChg chg="del mod topLvl">
          <ac:chgData name="Zachary Tzavelis" userId="a169f786-926e-400c-b578-c28f0f01b55d" providerId="ADAL" clId="{B91A0ECB-3433-4B21-9483-F8EB1A0CEF16}" dt="2020-09-11T20:39:10.691" v="50230" actId="478"/>
          <ac:picMkLst>
            <pc:docMk/>
            <pc:sldMk cId="989743566" sldId="298"/>
            <ac:picMk id="22" creationId="{6EF3DEF5-FB53-4FBC-A36E-CA3A2C65ACD2}"/>
          </ac:picMkLst>
        </pc:picChg>
        <pc:picChg chg="add del">
          <ac:chgData name="Zachary Tzavelis" userId="a169f786-926e-400c-b578-c28f0f01b55d" providerId="ADAL" clId="{B91A0ECB-3433-4B21-9483-F8EB1A0CEF16}" dt="2020-09-02T06:05:04.440" v="18065" actId="22"/>
          <ac:picMkLst>
            <pc:docMk/>
            <pc:sldMk cId="989743566" sldId="298"/>
            <ac:picMk id="27" creationId="{A1EA3AD0-A3E2-44FB-B9ED-6A87B7A3FEA9}"/>
          </ac:picMkLst>
        </pc:picChg>
      </pc:sldChg>
      <pc:sldChg chg="addSp delSp modSp add mod ord modTransition delAnim modNotesTx">
        <pc:chgData name="Zachary Tzavelis" userId="a169f786-926e-400c-b578-c28f0f01b55d" providerId="ADAL" clId="{B91A0ECB-3433-4B21-9483-F8EB1A0CEF16}" dt="2020-09-12T20:11:01.999" v="50658" actId="20577"/>
        <pc:sldMkLst>
          <pc:docMk/>
          <pc:sldMk cId="2630224247" sldId="299"/>
        </pc:sldMkLst>
        <pc:spChg chg="add del mod">
          <ac:chgData name="Zachary Tzavelis" userId="a169f786-926e-400c-b578-c28f0f01b55d" providerId="ADAL" clId="{B91A0ECB-3433-4B21-9483-F8EB1A0CEF16}" dt="2020-09-11T14:52:35.588" v="48521" actId="478"/>
          <ac:spMkLst>
            <pc:docMk/>
            <pc:sldMk cId="2630224247" sldId="299"/>
            <ac:spMk id="2" creationId="{3D1F0B66-B8AE-4676-ADC9-40193F8D4D1C}"/>
          </ac:spMkLst>
        </pc:spChg>
        <pc:spChg chg="del mod">
          <ac:chgData name="Zachary Tzavelis" userId="a169f786-926e-400c-b578-c28f0f01b55d" providerId="ADAL" clId="{B91A0ECB-3433-4B21-9483-F8EB1A0CEF16}" dt="2020-09-10T09:51:15.859" v="45210" actId="478"/>
          <ac:spMkLst>
            <pc:docMk/>
            <pc:sldMk cId="2630224247" sldId="299"/>
            <ac:spMk id="2" creationId="{9F8E113E-9A3D-4814-82AB-814B2D0D6A00}"/>
          </ac:spMkLst>
        </pc:spChg>
        <pc:spChg chg="mod">
          <ac:chgData name="Zachary Tzavelis" userId="a169f786-926e-400c-b578-c28f0f01b55d" providerId="ADAL" clId="{B91A0ECB-3433-4B21-9483-F8EB1A0CEF16}" dt="2020-09-04T18:38:30.823" v="25148"/>
          <ac:spMkLst>
            <pc:docMk/>
            <pc:sldMk cId="2630224247" sldId="299"/>
            <ac:spMk id="3" creationId="{4394041A-D495-4E20-924E-15301DFD8757}"/>
          </ac:spMkLst>
        </pc:spChg>
        <pc:spChg chg="mod">
          <ac:chgData name="Zachary Tzavelis" userId="a169f786-926e-400c-b578-c28f0f01b55d" providerId="ADAL" clId="{B91A0ECB-3433-4B21-9483-F8EB1A0CEF16}" dt="2020-09-04T18:38:30.823" v="25148"/>
          <ac:spMkLst>
            <pc:docMk/>
            <pc:sldMk cId="2630224247" sldId="299"/>
            <ac:spMk id="4" creationId="{6B78F90A-EFB2-4CAB-8A6D-F5E507603C77}"/>
          </ac:spMkLst>
        </pc:spChg>
        <pc:spChg chg="mod">
          <ac:chgData name="Zachary Tzavelis" userId="a169f786-926e-400c-b578-c28f0f01b55d" providerId="ADAL" clId="{B91A0ECB-3433-4B21-9483-F8EB1A0CEF16}" dt="2020-09-01T16:47:05.168" v="17074" actId="207"/>
          <ac:spMkLst>
            <pc:docMk/>
            <pc:sldMk cId="2630224247" sldId="299"/>
            <ac:spMk id="5" creationId="{2655B846-A44F-438B-BFAF-BB36C99FA19A}"/>
          </ac:spMkLst>
        </pc:spChg>
        <pc:spChg chg="del mod">
          <ac:chgData name="Zachary Tzavelis" userId="a169f786-926e-400c-b578-c28f0f01b55d" providerId="ADAL" clId="{B91A0ECB-3433-4B21-9483-F8EB1A0CEF16}" dt="2020-09-10T21:35:53.034" v="46898" actId="478"/>
          <ac:spMkLst>
            <pc:docMk/>
            <pc:sldMk cId="2630224247" sldId="299"/>
            <ac:spMk id="7" creationId="{D0B6413D-3ACC-4386-B81F-27089ADE945D}"/>
          </ac:spMkLst>
        </pc:spChg>
        <pc:spChg chg="del">
          <ac:chgData name="Zachary Tzavelis" userId="a169f786-926e-400c-b578-c28f0f01b55d" providerId="ADAL" clId="{B91A0ECB-3433-4B21-9483-F8EB1A0CEF16}" dt="2020-09-01T16:33:11.034" v="16840" actId="478"/>
          <ac:spMkLst>
            <pc:docMk/>
            <pc:sldMk cId="2630224247" sldId="299"/>
            <ac:spMk id="8" creationId="{3504A85B-9A41-43E6-B979-7698CD296AB4}"/>
          </ac:spMkLst>
        </pc:spChg>
        <pc:spChg chg="add del mod">
          <ac:chgData name="Zachary Tzavelis" userId="a169f786-926e-400c-b578-c28f0f01b55d" providerId="ADAL" clId="{B91A0ECB-3433-4B21-9483-F8EB1A0CEF16}" dt="2020-09-11T14:52:09.499" v="48510" actId="478"/>
          <ac:spMkLst>
            <pc:docMk/>
            <pc:sldMk cId="2630224247" sldId="299"/>
            <ac:spMk id="8" creationId="{434D10CB-4A95-40DC-A65F-813341ECFE9B}"/>
          </ac:spMkLst>
        </pc:spChg>
        <pc:spChg chg="add del">
          <ac:chgData name="Zachary Tzavelis" userId="a169f786-926e-400c-b578-c28f0f01b55d" providerId="ADAL" clId="{B91A0ECB-3433-4B21-9483-F8EB1A0CEF16}" dt="2020-09-11T14:52:06.536" v="48509" actId="478"/>
          <ac:spMkLst>
            <pc:docMk/>
            <pc:sldMk cId="2630224247" sldId="299"/>
            <ac:spMk id="9" creationId="{0391CED7-9AE7-4042-85EF-49BADC1A41A0}"/>
          </ac:spMkLst>
        </pc:spChg>
        <pc:spChg chg="add mod">
          <ac:chgData name="Zachary Tzavelis" userId="a169f786-926e-400c-b578-c28f0f01b55d" providerId="ADAL" clId="{B91A0ECB-3433-4B21-9483-F8EB1A0CEF16}" dt="2020-09-12T20:11:01.999" v="50658" actId="20577"/>
          <ac:spMkLst>
            <pc:docMk/>
            <pc:sldMk cId="2630224247" sldId="299"/>
            <ac:spMk id="10" creationId="{AD4A9ADD-856E-41B6-9EB4-5C7AD7D00ABE}"/>
          </ac:spMkLst>
        </pc:spChg>
        <pc:spChg chg="add del mod">
          <ac:chgData name="Zachary Tzavelis" userId="a169f786-926e-400c-b578-c28f0f01b55d" providerId="ADAL" clId="{B91A0ECB-3433-4B21-9483-F8EB1A0CEF16}" dt="2020-09-11T14:52:29.223" v="48518" actId="478"/>
          <ac:spMkLst>
            <pc:docMk/>
            <pc:sldMk cId="2630224247" sldId="299"/>
            <ac:spMk id="14" creationId="{B610F327-2859-4EDB-8357-9641A86F406D}"/>
          </ac:spMkLst>
        </pc:spChg>
        <pc:spChg chg="add del mod">
          <ac:chgData name="Zachary Tzavelis" userId="a169f786-926e-400c-b578-c28f0f01b55d" providerId="ADAL" clId="{B91A0ECB-3433-4B21-9483-F8EB1A0CEF16}" dt="2020-09-10T21:35:27.275" v="46894" actId="478"/>
          <ac:spMkLst>
            <pc:docMk/>
            <pc:sldMk cId="2630224247" sldId="299"/>
            <ac:spMk id="16" creationId="{D63D4637-0B56-4685-A6FF-AFB016E57017}"/>
          </ac:spMkLst>
        </pc:spChg>
        <pc:spChg chg="add mod">
          <ac:chgData name="Zachary Tzavelis" userId="a169f786-926e-400c-b578-c28f0f01b55d" providerId="ADAL" clId="{B91A0ECB-3433-4B21-9483-F8EB1A0CEF16}" dt="2020-09-11T20:27:27.454" v="50172" actId="115"/>
          <ac:spMkLst>
            <pc:docMk/>
            <pc:sldMk cId="2630224247" sldId="299"/>
            <ac:spMk id="17" creationId="{5830705B-B8CB-4EDC-8639-3A8D1C85FD66}"/>
          </ac:spMkLst>
        </pc:spChg>
        <pc:spChg chg="add del mod">
          <ac:chgData name="Zachary Tzavelis" userId="a169f786-926e-400c-b578-c28f0f01b55d" providerId="ADAL" clId="{B91A0ECB-3433-4B21-9483-F8EB1A0CEF16}" dt="2020-09-10T21:35:13.349" v="46889" actId="478"/>
          <ac:spMkLst>
            <pc:docMk/>
            <pc:sldMk cId="2630224247" sldId="299"/>
            <ac:spMk id="19" creationId="{CA2B5DA5-C344-4A10-8A6F-878B41630B40}"/>
          </ac:spMkLst>
        </pc:spChg>
        <pc:grpChg chg="add mod">
          <ac:chgData name="Zachary Tzavelis" userId="a169f786-926e-400c-b578-c28f0f01b55d" providerId="ADAL" clId="{B91A0ECB-3433-4B21-9483-F8EB1A0CEF16}" dt="2020-09-11T19:22:29.335" v="49262" actId="164"/>
          <ac:grpSpMkLst>
            <pc:docMk/>
            <pc:sldMk cId="2630224247" sldId="299"/>
            <ac:grpSpMk id="12" creationId="{6993393E-DFCF-4F98-BF72-2AB4702350BE}"/>
          </ac:grpSpMkLst>
        </pc:grpChg>
        <pc:grpChg chg="add mod">
          <ac:chgData name="Zachary Tzavelis" userId="a169f786-926e-400c-b578-c28f0f01b55d" providerId="ADAL" clId="{B91A0ECB-3433-4B21-9483-F8EB1A0CEF16}" dt="2020-09-11T19:22:39.500" v="49263" actId="164"/>
          <ac:grpSpMkLst>
            <pc:docMk/>
            <pc:sldMk cId="2630224247" sldId="299"/>
            <ac:grpSpMk id="31" creationId="{F0A176EF-BF13-4755-B5B8-5ED1EFCF630C}"/>
          </ac:grpSpMkLst>
        </pc:grpChg>
        <pc:grpChg chg="add mod">
          <ac:chgData name="Zachary Tzavelis" userId="a169f786-926e-400c-b578-c28f0f01b55d" providerId="ADAL" clId="{B91A0ECB-3433-4B21-9483-F8EB1A0CEF16}" dt="2020-09-11T19:23:57.206" v="49287" actId="1076"/>
          <ac:grpSpMkLst>
            <pc:docMk/>
            <pc:sldMk cId="2630224247" sldId="299"/>
            <ac:grpSpMk id="32" creationId="{041A9D1F-19C6-4AE1-82BC-DE0F5C3D36F3}"/>
          </ac:grpSpMkLst>
        </pc:grpChg>
        <pc:picChg chg="add mod modCrop">
          <ac:chgData name="Zachary Tzavelis" userId="a169f786-926e-400c-b578-c28f0f01b55d" providerId="ADAL" clId="{B91A0ECB-3433-4B21-9483-F8EB1A0CEF16}" dt="2020-09-11T19:24:21.500" v="49319" actId="1037"/>
          <ac:picMkLst>
            <pc:docMk/>
            <pc:sldMk cId="2630224247" sldId="299"/>
            <ac:picMk id="7" creationId="{D87F6C2F-6ED6-42D7-90B0-78B13C9B99B7}"/>
          </ac:picMkLst>
        </pc:picChg>
        <pc:picChg chg="del">
          <ac:chgData name="Zachary Tzavelis" userId="a169f786-926e-400c-b578-c28f0f01b55d" providerId="ADAL" clId="{B91A0ECB-3433-4B21-9483-F8EB1A0CEF16}" dt="2020-09-01T16:33:05.361" v="16837" actId="478"/>
          <ac:picMkLst>
            <pc:docMk/>
            <pc:sldMk cId="2630224247" sldId="299"/>
            <ac:picMk id="10" creationId="{7A0B19FD-1684-48E0-8012-281093FFEB68}"/>
          </ac:picMkLst>
        </pc:picChg>
        <pc:picChg chg="add del mod">
          <ac:chgData name="Zachary Tzavelis" userId="a169f786-926e-400c-b578-c28f0f01b55d" providerId="ADAL" clId="{B91A0ECB-3433-4B21-9483-F8EB1A0CEF16}" dt="2020-09-10T12:41:17.273" v="45369"/>
          <ac:picMkLst>
            <pc:docMk/>
            <pc:sldMk cId="2630224247" sldId="299"/>
            <ac:picMk id="10" creationId="{F058BA09-71FD-451D-8AFA-A9C10C1F9450}"/>
          </ac:picMkLst>
        </pc:picChg>
        <pc:picChg chg="add del mod modCrop">
          <ac:chgData name="Zachary Tzavelis" userId="a169f786-926e-400c-b578-c28f0f01b55d" providerId="ADAL" clId="{B91A0ECB-3433-4B21-9483-F8EB1A0CEF16}" dt="2020-09-10T21:35:10.345" v="46888" actId="478"/>
          <ac:picMkLst>
            <pc:docMk/>
            <pc:sldMk cId="2630224247" sldId="299"/>
            <ac:picMk id="11" creationId="{A2B8B837-DE0C-4F23-B4B9-813F123B6524}"/>
          </ac:picMkLst>
        </pc:picChg>
        <pc:picChg chg="add mod modCrop">
          <ac:chgData name="Zachary Tzavelis" userId="a169f786-926e-400c-b578-c28f0f01b55d" providerId="ADAL" clId="{B91A0ECB-3433-4B21-9483-F8EB1A0CEF16}" dt="2020-09-11T19:18:05.204" v="49191" actId="164"/>
          <ac:picMkLst>
            <pc:docMk/>
            <pc:sldMk cId="2630224247" sldId="299"/>
            <ac:picMk id="11" creationId="{ADB6393F-593B-46A6-B3AD-3832C03C1D00}"/>
          </ac:picMkLst>
        </pc:picChg>
        <pc:picChg chg="add del mod">
          <ac:chgData name="Zachary Tzavelis" userId="a169f786-926e-400c-b578-c28f0f01b55d" providerId="ADAL" clId="{B91A0ECB-3433-4B21-9483-F8EB1A0CEF16}" dt="2020-09-10T20:10:31.994" v="46865" actId="478"/>
          <ac:picMkLst>
            <pc:docMk/>
            <pc:sldMk cId="2630224247" sldId="299"/>
            <ac:picMk id="12" creationId="{3AD351AB-47E5-4CE6-8FC7-58DF4A038A62}"/>
          </ac:picMkLst>
        </pc:picChg>
        <pc:picChg chg="add mod modCrop">
          <ac:chgData name="Zachary Tzavelis" userId="a169f786-926e-400c-b578-c28f0f01b55d" providerId="ADAL" clId="{B91A0ECB-3433-4B21-9483-F8EB1A0CEF16}" dt="2020-09-11T19:18:05.204" v="49191" actId="164"/>
          <ac:picMkLst>
            <pc:docMk/>
            <pc:sldMk cId="2630224247" sldId="299"/>
            <ac:picMk id="13" creationId="{F8AF158C-28A6-445D-B578-C98D68D35EB5}"/>
          </ac:picMkLst>
        </pc:picChg>
        <pc:picChg chg="del">
          <ac:chgData name="Zachary Tzavelis" userId="a169f786-926e-400c-b578-c28f0f01b55d" providerId="ADAL" clId="{B91A0ECB-3433-4B21-9483-F8EB1A0CEF16}" dt="2020-09-01T16:33:06.706" v="16838" actId="478"/>
          <ac:picMkLst>
            <pc:docMk/>
            <pc:sldMk cId="2630224247" sldId="299"/>
            <ac:picMk id="14" creationId="{EE610238-24DA-4893-A49A-6E2B2B55722F}"/>
          </ac:picMkLst>
        </pc:picChg>
        <pc:picChg chg="add mod modCrop">
          <ac:chgData name="Zachary Tzavelis" userId="a169f786-926e-400c-b578-c28f0f01b55d" providerId="ADAL" clId="{B91A0ECB-3433-4B21-9483-F8EB1A0CEF16}" dt="2020-09-11T19:26:06.581" v="49373" actId="1037"/>
          <ac:picMkLst>
            <pc:docMk/>
            <pc:sldMk cId="2630224247" sldId="299"/>
            <ac:picMk id="15" creationId="{5B0AD528-B1A8-44FB-8C0B-CC712FA73EAC}"/>
          </ac:picMkLst>
        </pc:picChg>
        <pc:picChg chg="add mod modCrop">
          <ac:chgData name="Zachary Tzavelis" userId="a169f786-926e-400c-b578-c28f0f01b55d" providerId="ADAL" clId="{B91A0ECB-3433-4B21-9483-F8EB1A0CEF16}" dt="2020-09-11T19:25:58.951" v="49364" actId="1038"/>
          <ac:picMkLst>
            <pc:docMk/>
            <pc:sldMk cId="2630224247" sldId="299"/>
            <ac:picMk id="20" creationId="{6817A133-1D9E-4200-BFE8-A98930FAECEF}"/>
          </ac:picMkLst>
        </pc:picChg>
        <pc:picChg chg="del">
          <ac:chgData name="Zachary Tzavelis" userId="a169f786-926e-400c-b578-c28f0f01b55d" providerId="ADAL" clId="{B91A0ECB-3433-4B21-9483-F8EB1A0CEF16}" dt="2020-09-01T16:33:07.905" v="16839" actId="478"/>
          <ac:picMkLst>
            <pc:docMk/>
            <pc:sldMk cId="2630224247" sldId="299"/>
            <ac:picMk id="20" creationId="{CB17E95C-5032-4BA2-8A81-48696D241A31}"/>
          </ac:picMkLst>
        </pc:picChg>
        <pc:picChg chg="add mod modCrop">
          <ac:chgData name="Zachary Tzavelis" userId="a169f786-926e-400c-b578-c28f0f01b55d" providerId="ADAL" clId="{B91A0ECB-3433-4B21-9483-F8EB1A0CEF16}" dt="2020-09-11T20:33:53.125" v="50179" actId="1035"/>
          <ac:picMkLst>
            <pc:docMk/>
            <pc:sldMk cId="2630224247" sldId="299"/>
            <ac:picMk id="22" creationId="{4BF9E844-EB25-4467-99F2-C520123486DF}"/>
          </ac:picMkLst>
        </pc:picChg>
        <pc:picChg chg="add mod modCrop">
          <ac:chgData name="Zachary Tzavelis" userId="a169f786-926e-400c-b578-c28f0f01b55d" providerId="ADAL" clId="{B91A0ECB-3433-4B21-9483-F8EB1A0CEF16}" dt="2020-09-11T19:23:24.397" v="49276" actId="1037"/>
          <ac:picMkLst>
            <pc:docMk/>
            <pc:sldMk cId="2630224247" sldId="299"/>
            <ac:picMk id="24" creationId="{91A797C8-3FBA-4CC3-95B6-314E17A9B05F}"/>
          </ac:picMkLst>
        </pc:picChg>
        <pc:picChg chg="add mod modCrop">
          <ac:chgData name="Zachary Tzavelis" userId="a169f786-926e-400c-b578-c28f0f01b55d" providerId="ADAL" clId="{B91A0ECB-3433-4B21-9483-F8EB1A0CEF16}" dt="2020-09-11T19:24:16.092" v="49316" actId="1038"/>
          <ac:picMkLst>
            <pc:docMk/>
            <pc:sldMk cId="2630224247" sldId="299"/>
            <ac:picMk id="26" creationId="{CE1BF147-F344-4598-9C69-10A9544B8858}"/>
          </ac:picMkLst>
        </pc:picChg>
        <pc:picChg chg="add mod modCrop">
          <ac:chgData name="Zachary Tzavelis" userId="a169f786-926e-400c-b578-c28f0f01b55d" providerId="ADAL" clId="{B91A0ECB-3433-4B21-9483-F8EB1A0CEF16}" dt="2020-09-11T19:24:33.436" v="49320" actId="732"/>
          <ac:picMkLst>
            <pc:docMk/>
            <pc:sldMk cId="2630224247" sldId="299"/>
            <ac:picMk id="28" creationId="{B6A2A0D8-383F-4140-8EC0-54F7AA30DA20}"/>
          </ac:picMkLst>
        </pc:picChg>
        <pc:picChg chg="add mod">
          <ac:chgData name="Zachary Tzavelis" userId="a169f786-926e-400c-b578-c28f0f01b55d" providerId="ADAL" clId="{B91A0ECB-3433-4B21-9483-F8EB1A0CEF16}" dt="2020-09-11T19:25:35.932" v="49344" actId="1038"/>
          <ac:picMkLst>
            <pc:docMk/>
            <pc:sldMk cId="2630224247" sldId="299"/>
            <ac:picMk id="29" creationId="{8C6D9850-2453-4FEE-BFC2-E5367E5869F0}"/>
          </ac:picMkLst>
        </pc:picChg>
        <pc:picChg chg="add mod modCrop">
          <ac:chgData name="Zachary Tzavelis" userId="a169f786-926e-400c-b578-c28f0f01b55d" providerId="ADAL" clId="{B91A0ECB-3433-4B21-9483-F8EB1A0CEF16}" dt="2020-09-11T19:25:27.128" v="49340" actId="732"/>
          <ac:picMkLst>
            <pc:docMk/>
            <pc:sldMk cId="2630224247" sldId="299"/>
            <ac:picMk id="30" creationId="{3C5A3A23-36F6-4F40-9513-7575E40E8459}"/>
          </ac:picMkLst>
        </pc:picChg>
      </pc:sldChg>
      <pc:sldChg chg="addSp delSp modSp add mod ord modTransition delAnim modNotesTx">
        <pc:chgData name="Zachary Tzavelis" userId="a169f786-926e-400c-b578-c28f0f01b55d" providerId="ADAL" clId="{B91A0ECB-3433-4B21-9483-F8EB1A0CEF16}" dt="2020-09-13T19:20:30.338" v="52064" actId="20577"/>
        <pc:sldMkLst>
          <pc:docMk/>
          <pc:sldMk cId="1307817239" sldId="300"/>
        </pc:sldMkLst>
        <pc:spChg chg="del mod">
          <ac:chgData name="Zachary Tzavelis" userId="a169f786-926e-400c-b578-c28f0f01b55d" providerId="ADAL" clId="{B91A0ECB-3433-4B21-9483-F8EB1A0CEF16}" dt="2020-09-10T09:51:22.881" v="45213" actId="478"/>
          <ac:spMkLst>
            <pc:docMk/>
            <pc:sldMk cId="1307817239" sldId="300"/>
            <ac:spMk id="2" creationId="{9F8E113E-9A3D-4814-82AB-814B2D0D6A00}"/>
          </ac:spMkLst>
        </pc:spChg>
        <pc:spChg chg="mod">
          <ac:chgData name="Zachary Tzavelis" userId="a169f786-926e-400c-b578-c28f0f01b55d" providerId="ADAL" clId="{B91A0ECB-3433-4B21-9483-F8EB1A0CEF16}" dt="2020-09-04T18:38:30.823" v="25148"/>
          <ac:spMkLst>
            <pc:docMk/>
            <pc:sldMk cId="1307817239" sldId="300"/>
            <ac:spMk id="3" creationId="{4394041A-D495-4E20-924E-15301DFD8757}"/>
          </ac:spMkLst>
        </pc:spChg>
        <pc:spChg chg="mod">
          <ac:chgData name="Zachary Tzavelis" userId="a169f786-926e-400c-b578-c28f0f01b55d" providerId="ADAL" clId="{B91A0ECB-3433-4B21-9483-F8EB1A0CEF16}" dt="2020-09-04T18:38:30.823" v="25148"/>
          <ac:spMkLst>
            <pc:docMk/>
            <pc:sldMk cId="1307817239" sldId="300"/>
            <ac:spMk id="4" creationId="{6B78F90A-EFB2-4CAB-8A6D-F5E507603C77}"/>
          </ac:spMkLst>
        </pc:spChg>
        <pc:spChg chg="mod">
          <ac:chgData name="Zachary Tzavelis" userId="a169f786-926e-400c-b578-c28f0f01b55d" providerId="ADAL" clId="{B91A0ECB-3433-4B21-9483-F8EB1A0CEF16}" dt="2020-09-01T16:49:12.054" v="17151" actId="20577"/>
          <ac:spMkLst>
            <pc:docMk/>
            <pc:sldMk cId="1307817239" sldId="300"/>
            <ac:spMk id="5" creationId="{2655B846-A44F-438B-BFAF-BB36C99FA19A}"/>
          </ac:spMkLst>
        </pc:spChg>
        <pc:spChg chg="mod">
          <ac:chgData name="Zachary Tzavelis" userId="a169f786-926e-400c-b578-c28f0f01b55d" providerId="ADAL" clId="{B91A0ECB-3433-4B21-9483-F8EB1A0CEF16}" dt="2020-09-13T19:20:30.338" v="52064" actId="20577"/>
          <ac:spMkLst>
            <pc:docMk/>
            <pc:sldMk cId="1307817239" sldId="300"/>
            <ac:spMk id="7" creationId="{D0B6413D-3ACC-4386-B81F-27089ADE945D}"/>
          </ac:spMkLst>
        </pc:spChg>
        <pc:spChg chg="add del">
          <ac:chgData name="Zachary Tzavelis" userId="a169f786-926e-400c-b578-c28f0f01b55d" providerId="ADAL" clId="{B91A0ECB-3433-4B21-9483-F8EB1A0CEF16}" dt="2020-09-09T12:08:11.892" v="42404" actId="478"/>
          <ac:spMkLst>
            <pc:docMk/>
            <pc:sldMk cId="1307817239" sldId="300"/>
            <ac:spMk id="15" creationId="{1FB4F86B-6802-40BB-9461-20C891CAF2F8}"/>
          </ac:spMkLst>
        </pc:spChg>
        <pc:spChg chg="add mod">
          <ac:chgData name="Zachary Tzavelis" userId="a169f786-926e-400c-b578-c28f0f01b55d" providerId="ADAL" clId="{B91A0ECB-3433-4B21-9483-F8EB1A0CEF16}" dt="2020-09-11T20:17:57.219" v="50102" actId="1076"/>
          <ac:spMkLst>
            <pc:docMk/>
            <pc:sldMk cId="1307817239" sldId="300"/>
            <ac:spMk id="31" creationId="{D4D504A9-6D37-4C21-A783-41BBCC05F900}"/>
          </ac:spMkLst>
        </pc:spChg>
        <pc:spChg chg="add mod">
          <ac:chgData name="Zachary Tzavelis" userId="a169f786-926e-400c-b578-c28f0f01b55d" providerId="ADAL" clId="{B91A0ECB-3433-4B21-9483-F8EB1A0CEF16}" dt="2020-09-11T20:17:12.784" v="50096" actId="164"/>
          <ac:spMkLst>
            <pc:docMk/>
            <pc:sldMk cId="1307817239" sldId="300"/>
            <ac:spMk id="40" creationId="{A7707D6B-58AC-45F6-833D-4100E18751C3}"/>
          </ac:spMkLst>
        </pc:spChg>
        <pc:spChg chg="add mod">
          <ac:chgData name="Zachary Tzavelis" userId="a169f786-926e-400c-b578-c28f0f01b55d" providerId="ADAL" clId="{B91A0ECB-3433-4B21-9483-F8EB1A0CEF16}" dt="2020-09-11T20:17:12.784" v="50096" actId="164"/>
          <ac:spMkLst>
            <pc:docMk/>
            <pc:sldMk cId="1307817239" sldId="300"/>
            <ac:spMk id="42" creationId="{36444254-A7CA-434C-AB26-B4D2EC1907D4}"/>
          </ac:spMkLst>
        </pc:spChg>
        <pc:spChg chg="add mod">
          <ac:chgData name="Zachary Tzavelis" userId="a169f786-926e-400c-b578-c28f0f01b55d" providerId="ADAL" clId="{B91A0ECB-3433-4B21-9483-F8EB1A0CEF16}" dt="2020-09-11T20:17:12.784" v="50096" actId="164"/>
          <ac:spMkLst>
            <pc:docMk/>
            <pc:sldMk cId="1307817239" sldId="300"/>
            <ac:spMk id="44" creationId="{EA2E7DB2-A412-418C-830C-1CB77A83CE85}"/>
          </ac:spMkLst>
        </pc:spChg>
        <pc:spChg chg="add mod">
          <ac:chgData name="Zachary Tzavelis" userId="a169f786-926e-400c-b578-c28f0f01b55d" providerId="ADAL" clId="{B91A0ECB-3433-4B21-9483-F8EB1A0CEF16}" dt="2020-09-11T20:18:31.819" v="50105" actId="1076"/>
          <ac:spMkLst>
            <pc:docMk/>
            <pc:sldMk cId="1307817239" sldId="300"/>
            <ac:spMk id="46" creationId="{34B624E7-1867-4817-807B-E1C097E72A21}"/>
          </ac:spMkLst>
        </pc:spChg>
        <pc:grpChg chg="add del mod">
          <ac:chgData name="Zachary Tzavelis" userId="a169f786-926e-400c-b578-c28f0f01b55d" providerId="ADAL" clId="{B91A0ECB-3433-4B21-9483-F8EB1A0CEF16}" dt="2020-09-11T19:52:10.206" v="49534" actId="165"/>
          <ac:grpSpMkLst>
            <pc:docMk/>
            <pc:sldMk cId="1307817239" sldId="300"/>
            <ac:grpSpMk id="13" creationId="{C822BDAF-612A-415A-98E3-62D94E4B4DB3}"/>
          </ac:grpSpMkLst>
        </pc:grpChg>
        <pc:grpChg chg="add mod">
          <ac:chgData name="Zachary Tzavelis" userId="a169f786-926e-400c-b578-c28f0f01b55d" providerId="ADAL" clId="{B91A0ECB-3433-4B21-9483-F8EB1A0CEF16}" dt="2020-09-11T20:13:39.670" v="49938" actId="164"/>
          <ac:grpSpMkLst>
            <pc:docMk/>
            <pc:sldMk cId="1307817239" sldId="300"/>
            <ac:grpSpMk id="16" creationId="{54DA05E8-8D5E-4EB1-811A-A6BE6BC12FAF}"/>
          </ac:grpSpMkLst>
        </pc:grpChg>
        <pc:grpChg chg="add mod">
          <ac:chgData name="Zachary Tzavelis" userId="a169f786-926e-400c-b578-c28f0f01b55d" providerId="ADAL" clId="{B91A0ECB-3433-4B21-9483-F8EB1A0CEF16}" dt="2020-09-11T20:17:12.784" v="50096" actId="164"/>
          <ac:grpSpMkLst>
            <pc:docMk/>
            <pc:sldMk cId="1307817239" sldId="300"/>
            <ac:grpSpMk id="17" creationId="{B9B706EE-EF04-461A-B030-5638EDC8C991}"/>
          </ac:grpSpMkLst>
        </pc:grpChg>
        <pc:grpChg chg="add mod">
          <ac:chgData name="Zachary Tzavelis" userId="a169f786-926e-400c-b578-c28f0f01b55d" providerId="ADAL" clId="{B91A0ECB-3433-4B21-9483-F8EB1A0CEF16}" dt="2020-09-11T20:13:39.670" v="49938" actId="164"/>
          <ac:grpSpMkLst>
            <pc:docMk/>
            <pc:sldMk cId="1307817239" sldId="300"/>
            <ac:grpSpMk id="32" creationId="{0CE993BE-A588-4F4F-B74F-67E7C5327B0D}"/>
          </ac:grpSpMkLst>
        </pc:grpChg>
        <pc:grpChg chg="add mod">
          <ac:chgData name="Zachary Tzavelis" userId="a169f786-926e-400c-b578-c28f0f01b55d" providerId="ADAL" clId="{B91A0ECB-3433-4B21-9483-F8EB1A0CEF16}" dt="2020-09-11T20:17:12.784" v="50096" actId="164"/>
          <ac:grpSpMkLst>
            <pc:docMk/>
            <pc:sldMk cId="1307817239" sldId="300"/>
            <ac:grpSpMk id="47" creationId="{688DB15C-8695-4E81-849C-D95246E204C8}"/>
          </ac:grpSpMkLst>
        </pc:grpChg>
        <pc:picChg chg="add del mod modCrop">
          <ac:chgData name="Zachary Tzavelis" userId="a169f786-926e-400c-b578-c28f0f01b55d" providerId="ADAL" clId="{B91A0ECB-3433-4B21-9483-F8EB1A0CEF16}" dt="2020-09-11T19:49:09.203" v="49517" actId="478"/>
          <ac:picMkLst>
            <pc:docMk/>
            <pc:sldMk cId="1307817239" sldId="300"/>
            <ac:picMk id="2" creationId="{2BA877A3-0182-4C12-A0CB-E65D7630F48A}"/>
          </ac:picMkLst>
        </pc:picChg>
        <pc:picChg chg="add del mod">
          <ac:chgData name="Zachary Tzavelis" userId="a169f786-926e-400c-b578-c28f0f01b55d" providerId="ADAL" clId="{B91A0ECB-3433-4B21-9483-F8EB1A0CEF16}" dt="2020-09-10T12:41:17.273" v="45369"/>
          <ac:picMkLst>
            <pc:docMk/>
            <pc:sldMk cId="1307817239" sldId="300"/>
            <ac:picMk id="8" creationId="{2515296C-CD2E-4444-BFBF-CDF458299A81}"/>
          </ac:picMkLst>
        </pc:picChg>
        <pc:picChg chg="add mod modCrop">
          <ac:chgData name="Zachary Tzavelis" userId="a169f786-926e-400c-b578-c28f0f01b55d" providerId="ADAL" clId="{B91A0ECB-3433-4B21-9483-F8EB1A0CEF16}" dt="2020-09-11T19:52:17.302" v="49535" actId="164"/>
          <ac:picMkLst>
            <pc:docMk/>
            <pc:sldMk cId="1307817239" sldId="300"/>
            <ac:picMk id="8" creationId="{7BBCDF93-4B02-45A6-AD74-97CAD631CCE9}"/>
          </ac:picMkLst>
        </pc:picChg>
        <pc:picChg chg="add mod topLvl modCrop">
          <ac:chgData name="Zachary Tzavelis" userId="a169f786-926e-400c-b578-c28f0f01b55d" providerId="ADAL" clId="{B91A0ECB-3433-4B21-9483-F8EB1A0CEF16}" dt="2020-09-11T20:14:15.532" v="49952" actId="732"/>
          <ac:picMkLst>
            <pc:docMk/>
            <pc:sldMk cId="1307817239" sldId="300"/>
            <ac:picMk id="9" creationId="{4813FD4F-B118-4221-AFBF-98B4A28C416C}"/>
          </ac:picMkLst>
        </pc:picChg>
        <pc:picChg chg="add del mod">
          <ac:chgData name="Zachary Tzavelis" userId="a169f786-926e-400c-b578-c28f0f01b55d" providerId="ADAL" clId="{B91A0ECB-3433-4B21-9483-F8EB1A0CEF16}" dt="2020-09-10T20:10:10.201" v="46850" actId="478"/>
          <ac:picMkLst>
            <pc:docMk/>
            <pc:sldMk cId="1307817239" sldId="300"/>
            <ac:picMk id="10" creationId="{B61ACAAC-274A-4342-9D55-66398A6B5269}"/>
          </ac:picMkLst>
        </pc:picChg>
        <pc:picChg chg="add mod modCrop">
          <ac:chgData name="Zachary Tzavelis" userId="a169f786-926e-400c-b578-c28f0f01b55d" providerId="ADAL" clId="{B91A0ECB-3433-4B21-9483-F8EB1A0CEF16}" dt="2020-09-11T19:54:23.422" v="49556" actId="732"/>
          <ac:picMkLst>
            <pc:docMk/>
            <pc:sldMk cId="1307817239" sldId="300"/>
            <ac:picMk id="11" creationId="{26EE8AD6-98F0-4C59-994C-CFEE6D7B199A}"/>
          </ac:picMkLst>
        </pc:picChg>
        <pc:picChg chg="del mod">
          <ac:chgData name="Zachary Tzavelis" userId="a169f786-926e-400c-b578-c28f0f01b55d" providerId="ADAL" clId="{B91A0ECB-3433-4B21-9483-F8EB1A0CEF16}" dt="2020-09-01T16:48:06.537" v="17098" actId="478"/>
          <ac:picMkLst>
            <pc:docMk/>
            <pc:sldMk cId="1307817239" sldId="300"/>
            <ac:picMk id="11" creationId="{D62D5C08-FC22-4DF9-8C8E-EE7485C6A089}"/>
          </ac:picMkLst>
        </pc:picChg>
        <pc:picChg chg="add mod topLvl modCrop">
          <ac:chgData name="Zachary Tzavelis" userId="a169f786-926e-400c-b578-c28f0f01b55d" providerId="ADAL" clId="{B91A0ECB-3433-4B21-9483-F8EB1A0CEF16}" dt="2020-09-11T20:12:56.605" v="49929" actId="732"/>
          <ac:picMkLst>
            <pc:docMk/>
            <pc:sldMk cId="1307817239" sldId="300"/>
            <ac:picMk id="12" creationId="{777E049E-BDAA-4BBD-8829-C8F17C626866}"/>
          </ac:picMkLst>
        </pc:picChg>
        <pc:picChg chg="add del mod">
          <ac:chgData name="Zachary Tzavelis" userId="a169f786-926e-400c-b578-c28f0f01b55d" providerId="ADAL" clId="{B91A0ECB-3433-4B21-9483-F8EB1A0CEF16}" dt="2020-09-11T20:12:43.185" v="49926" actId="22"/>
          <ac:picMkLst>
            <pc:docMk/>
            <pc:sldMk cId="1307817239" sldId="300"/>
            <ac:picMk id="19" creationId="{42F63619-C01B-4F1C-9842-71099EA89EA4}"/>
          </ac:picMkLst>
        </pc:picChg>
        <pc:picChg chg="add del mod">
          <ac:chgData name="Zachary Tzavelis" userId="a169f786-926e-400c-b578-c28f0f01b55d" providerId="ADAL" clId="{B91A0ECB-3433-4B21-9483-F8EB1A0CEF16}" dt="2020-09-11T20:12:43.185" v="49926" actId="22"/>
          <ac:picMkLst>
            <pc:docMk/>
            <pc:sldMk cId="1307817239" sldId="300"/>
            <ac:picMk id="21" creationId="{4D611334-6803-48C7-8E60-8B8E613152ED}"/>
          </ac:picMkLst>
        </pc:picChg>
        <pc:picChg chg="add del mod">
          <ac:chgData name="Zachary Tzavelis" userId="a169f786-926e-400c-b578-c28f0f01b55d" providerId="ADAL" clId="{B91A0ECB-3433-4B21-9483-F8EB1A0CEF16}" dt="2020-09-11T20:12:43.185" v="49926" actId="22"/>
          <ac:picMkLst>
            <pc:docMk/>
            <pc:sldMk cId="1307817239" sldId="300"/>
            <ac:picMk id="23" creationId="{7BDCED95-1414-4C46-8E96-689604F01BD2}"/>
          </ac:picMkLst>
        </pc:picChg>
        <pc:picChg chg="add mod">
          <ac:chgData name="Zachary Tzavelis" userId="a169f786-926e-400c-b578-c28f0f01b55d" providerId="ADAL" clId="{B91A0ECB-3433-4B21-9483-F8EB1A0CEF16}" dt="2020-09-11T20:13:39.670" v="49938" actId="164"/>
          <ac:picMkLst>
            <pc:docMk/>
            <pc:sldMk cId="1307817239" sldId="300"/>
            <ac:picMk id="25" creationId="{E6D4B2F9-546E-4EFF-8F2A-BB196AC7E3B2}"/>
          </ac:picMkLst>
        </pc:picChg>
        <pc:picChg chg="add mod">
          <ac:chgData name="Zachary Tzavelis" userId="a169f786-926e-400c-b578-c28f0f01b55d" providerId="ADAL" clId="{B91A0ECB-3433-4B21-9483-F8EB1A0CEF16}" dt="2020-09-11T20:13:39.670" v="49938" actId="164"/>
          <ac:picMkLst>
            <pc:docMk/>
            <pc:sldMk cId="1307817239" sldId="300"/>
            <ac:picMk id="27" creationId="{A3DC055D-2FA5-4C42-B7EF-29CD8F37DEF7}"/>
          </ac:picMkLst>
        </pc:picChg>
        <pc:picChg chg="add mod">
          <ac:chgData name="Zachary Tzavelis" userId="a169f786-926e-400c-b578-c28f0f01b55d" providerId="ADAL" clId="{B91A0ECB-3433-4B21-9483-F8EB1A0CEF16}" dt="2020-09-11T20:13:39.670" v="49938" actId="164"/>
          <ac:picMkLst>
            <pc:docMk/>
            <pc:sldMk cId="1307817239" sldId="300"/>
            <ac:picMk id="29" creationId="{3092B0CD-B8C4-4736-9D7A-FF527CE1556B}"/>
          </ac:picMkLst>
        </pc:picChg>
        <pc:picChg chg="add del mod modCrop">
          <ac:chgData name="Zachary Tzavelis" userId="a169f786-926e-400c-b578-c28f0f01b55d" providerId="ADAL" clId="{B91A0ECB-3433-4B21-9483-F8EB1A0CEF16}" dt="2020-09-11T20:15:09.804" v="49969" actId="478"/>
          <ac:picMkLst>
            <pc:docMk/>
            <pc:sldMk cId="1307817239" sldId="300"/>
            <ac:picMk id="34" creationId="{2F4364AF-8BE1-4FD1-9E04-E7845673CC82}"/>
          </ac:picMkLst>
        </pc:picChg>
        <pc:picChg chg="add del mod modCrop">
          <ac:chgData name="Zachary Tzavelis" userId="a169f786-926e-400c-b578-c28f0f01b55d" providerId="ADAL" clId="{B91A0ECB-3433-4B21-9483-F8EB1A0CEF16}" dt="2020-09-11T20:15:07.838" v="49967" actId="478"/>
          <ac:picMkLst>
            <pc:docMk/>
            <pc:sldMk cId="1307817239" sldId="300"/>
            <ac:picMk id="36" creationId="{E38BEADF-DF7D-4985-9400-D4D102A3BAE4}"/>
          </ac:picMkLst>
        </pc:picChg>
        <pc:picChg chg="add del mod modCrop">
          <ac:chgData name="Zachary Tzavelis" userId="a169f786-926e-400c-b578-c28f0f01b55d" providerId="ADAL" clId="{B91A0ECB-3433-4B21-9483-F8EB1A0CEF16}" dt="2020-09-11T20:15:55.295" v="50036" actId="478"/>
          <ac:picMkLst>
            <pc:docMk/>
            <pc:sldMk cId="1307817239" sldId="300"/>
            <ac:picMk id="38" creationId="{7599A5BD-3A0B-4E74-95E5-B7EFC78624C7}"/>
          </ac:picMkLst>
        </pc:picChg>
      </pc:sldChg>
      <pc:sldChg chg="addSp delSp modSp add mod ord modTransition delAnim">
        <pc:chgData name="Zachary Tzavelis" userId="a169f786-926e-400c-b578-c28f0f01b55d" providerId="ADAL" clId="{B91A0ECB-3433-4B21-9483-F8EB1A0CEF16}" dt="2020-09-14T15:07:56.392" v="52151" actId="20577"/>
        <pc:sldMkLst>
          <pc:docMk/>
          <pc:sldMk cId="3402680546" sldId="301"/>
        </pc:sldMkLst>
        <pc:spChg chg="del mod">
          <ac:chgData name="Zachary Tzavelis" userId="a169f786-926e-400c-b578-c28f0f01b55d" providerId="ADAL" clId="{B91A0ECB-3433-4B21-9483-F8EB1A0CEF16}" dt="2020-09-10T09:51:26.501" v="45215" actId="478"/>
          <ac:spMkLst>
            <pc:docMk/>
            <pc:sldMk cId="3402680546" sldId="301"/>
            <ac:spMk id="2" creationId="{9F8E113E-9A3D-4814-82AB-814B2D0D6A00}"/>
          </ac:spMkLst>
        </pc:spChg>
        <pc:spChg chg="mod">
          <ac:chgData name="Zachary Tzavelis" userId="a169f786-926e-400c-b578-c28f0f01b55d" providerId="ADAL" clId="{B91A0ECB-3433-4B21-9483-F8EB1A0CEF16}" dt="2020-09-04T18:38:30.823" v="25148"/>
          <ac:spMkLst>
            <pc:docMk/>
            <pc:sldMk cId="3402680546" sldId="301"/>
            <ac:spMk id="3" creationId="{4394041A-D495-4E20-924E-15301DFD8757}"/>
          </ac:spMkLst>
        </pc:spChg>
        <pc:spChg chg="mod">
          <ac:chgData name="Zachary Tzavelis" userId="a169f786-926e-400c-b578-c28f0f01b55d" providerId="ADAL" clId="{B91A0ECB-3433-4B21-9483-F8EB1A0CEF16}" dt="2020-09-04T18:38:30.823" v="25148"/>
          <ac:spMkLst>
            <pc:docMk/>
            <pc:sldMk cId="3402680546" sldId="301"/>
            <ac:spMk id="4" creationId="{6B78F90A-EFB2-4CAB-8A6D-F5E507603C77}"/>
          </ac:spMkLst>
        </pc:spChg>
        <pc:spChg chg="mod">
          <ac:chgData name="Zachary Tzavelis" userId="a169f786-926e-400c-b578-c28f0f01b55d" providerId="ADAL" clId="{B91A0ECB-3433-4B21-9483-F8EB1A0CEF16}" dt="2020-09-01T16:48:15.854" v="17117" actId="20577"/>
          <ac:spMkLst>
            <pc:docMk/>
            <pc:sldMk cId="3402680546" sldId="301"/>
            <ac:spMk id="5" creationId="{2655B846-A44F-438B-BFAF-BB36C99FA19A}"/>
          </ac:spMkLst>
        </pc:spChg>
        <pc:spChg chg="mod">
          <ac:chgData name="Zachary Tzavelis" userId="a169f786-926e-400c-b578-c28f0f01b55d" providerId="ADAL" clId="{B91A0ECB-3433-4B21-9483-F8EB1A0CEF16}" dt="2020-09-14T15:07:56.392" v="52151" actId="20577"/>
          <ac:spMkLst>
            <pc:docMk/>
            <pc:sldMk cId="3402680546" sldId="301"/>
            <ac:spMk id="7" creationId="{D0B6413D-3ACC-4386-B81F-27089ADE945D}"/>
          </ac:spMkLst>
        </pc:spChg>
        <pc:spChg chg="add del mod">
          <ac:chgData name="Zachary Tzavelis" userId="a169f786-926e-400c-b578-c28f0f01b55d" providerId="ADAL" clId="{B91A0ECB-3433-4B21-9483-F8EB1A0CEF16}" dt="2020-09-05T14:07:12.290" v="25910" actId="478"/>
          <ac:spMkLst>
            <pc:docMk/>
            <pc:sldMk cId="3402680546" sldId="301"/>
            <ac:spMk id="18" creationId="{2B5BE345-68C3-41DA-AE00-EBA02A206827}"/>
          </ac:spMkLst>
        </pc:spChg>
        <pc:spChg chg="add mod">
          <ac:chgData name="Zachary Tzavelis" userId="a169f786-926e-400c-b578-c28f0f01b55d" providerId="ADAL" clId="{B91A0ECB-3433-4B21-9483-F8EB1A0CEF16}" dt="2020-09-11T20:11:27.643" v="49918" actId="164"/>
          <ac:spMkLst>
            <pc:docMk/>
            <pc:sldMk cId="3402680546" sldId="301"/>
            <ac:spMk id="26" creationId="{8F8607EF-4B60-4252-A0B4-80A18BEAC3DA}"/>
          </ac:spMkLst>
        </pc:spChg>
        <pc:spChg chg="add mod">
          <ac:chgData name="Zachary Tzavelis" userId="a169f786-926e-400c-b578-c28f0f01b55d" providerId="ADAL" clId="{B91A0ECB-3433-4B21-9483-F8EB1A0CEF16}" dt="2020-09-11T20:11:27.643" v="49918" actId="164"/>
          <ac:spMkLst>
            <pc:docMk/>
            <pc:sldMk cId="3402680546" sldId="301"/>
            <ac:spMk id="30" creationId="{CA84945F-EA6E-47C0-BF36-A492A4433C28}"/>
          </ac:spMkLst>
        </pc:spChg>
        <pc:spChg chg="add mod">
          <ac:chgData name="Zachary Tzavelis" userId="a169f786-926e-400c-b578-c28f0f01b55d" providerId="ADAL" clId="{B91A0ECB-3433-4B21-9483-F8EB1A0CEF16}" dt="2020-09-11T20:11:27.643" v="49918" actId="164"/>
          <ac:spMkLst>
            <pc:docMk/>
            <pc:sldMk cId="3402680546" sldId="301"/>
            <ac:spMk id="31" creationId="{7D43A78C-4780-46DA-83DF-435A32E2E9C4}"/>
          </ac:spMkLst>
        </pc:spChg>
        <pc:spChg chg="add mod">
          <ac:chgData name="Zachary Tzavelis" userId="a169f786-926e-400c-b578-c28f0f01b55d" providerId="ADAL" clId="{B91A0ECB-3433-4B21-9483-F8EB1A0CEF16}" dt="2020-09-11T20:11:27.643" v="49918" actId="164"/>
          <ac:spMkLst>
            <pc:docMk/>
            <pc:sldMk cId="3402680546" sldId="301"/>
            <ac:spMk id="33" creationId="{EE7F9B60-07C6-4CAA-95BE-1F83DB40C0D8}"/>
          </ac:spMkLst>
        </pc:spChg>
        <pc:spChg chg="add mod">
          <ac:chgData name="Zachary Tzavelis" userId="a169f786-926e-400c-b578-c28f0f01b55d" providerId="ADAL" clId="{B91A0ECB-3433-4B21-9483-F8EB1A0CEF16}" dt="2020-09-12T20:13:59.594" v="50688" actId="1076"/>
          <ac:spMkLst>
            <pc:docMk/>
            <pc:sldMk cId="3402680546" sldId="301"/>
            <ac:spMk id="35" creationId="{4A38BC78-6350-4072-AF48-26D55EE60549}"/>
          </ac:spMkLst>
        </pc:spChg>
        <pc:spChg chg="add mod">
          <ac:chgData name="Zachary Tzavelis" userId="a169f786-926e-400c-b578-c28f0f01b55d" providerId="ADAL" clId="{B91A0ECB-3433-4B21-9483-F8EB1A0CEF16}" dt="2020-09-12T20:16:18.779" v="50707" actId="1076"/>
          <ac:spMkLst>
            <pc:docMk/>
            <pc:sldMk cId="3402680546" sldId="301"/>
            <ac:spMk id="37" creationId="{419B3BAF-92D2-4768-9E82-B091FE923957}"/>
          </ac:spMkLst>
        </pc:spChg>
        <pc:grpChg chg="add mod">
          <ac:chgData name="Zachary Tzavelis" userId="a169f786-926e-400c-b578-c28f0f01b55d" providerId="ADAL" clId="{B91A0ECB-3433-4B21-9483-F8EB1A0CEF16}" dt="2020-09-11T20:11:44.861" v="49920" actId="164"/>
          <ac:grpSpMkLst>
            <pc:docMk/>
            <pc:sldMk cId="3402680546" sldId="301"/>
            <ac:grpSpMk id="8" creationId="{DCA33A5D-7C44-4A71-B904-7E279D8CEE21}"/>
          </ac:grpSpMkLst>
        </pc:grpChg>
        <pc:grpChg chg="add mod">
          <ac:chgData name="Zachary Tzavelis" userId="a169f786-926e-400c-b578-c28f0f01b55d" providerId="ADAL" clId="{B91A0ECB-3433-4B21-9483-F8EB1A0CEF16}" dt="2020-09-12T20:18:42.840" v="50713" actId="1076"/>
          <ac:grpSpMkLst>
            <pc:docMk/>
            <pc:sldMk cId="3402680546" sldId="301"/>
            <ac:grpSpMk id="12" creationId="{4E0D19A7-E04B-4F2A-BC3B-F2FFA881593D}"/>
          </ac:grpSpMkLst>
        </pc:grpChg>
        <pc:grpChg chg="add del mod">
          <ac:chgData name="Zachary Tzavelis" userId="a169f786-926e-400c-b578-c28f0f01b55d" providerId="ADAL" clId="{B91A0ECB-3433-4B21-9483-F8EB1A0CEF16}" dt="2020-09-11T20:01:39.772" v="49662"/>
          <ac:grpSpMkLst>
            <pc:docMk/>
            <pc:sldMk cId="3402680546" sldId="301"/>
            <ac:grpSpMk id="12" creationId="{DCA92BA5-83E0-4337-82EC-B4699C3C1A26}"/>
          </ac:grpSpMkLst>
        </pc:grpChg>
        <pc:grpChg chg="add del mod">
          <ac:chgData name="Zachary Tzavelis" userId="a169f786-926e-400c-b578-c28f0f01b55d" providerId="ADAL" clId="{B91A0ECB-3433-4B21-9483-F8EB1A0CEF16}" dt="2020-09-11T20:01:52.456" v="49666"/>
          <ac:grpSpMkLst>
            <pc:docMk/>
            <pc:sldMk cId="3402680546" sldId="301"/>
            <ac:grpSpMk id="17" creationId="{B233108D-8C38-45DC-9F6B-B004EC828211}"/>
          </ac:grpSpMkLst>
        </pc:grpChg>
        <pc:grpChg chg="add mod">
          <ac:chgData name="Zachary Tzavelis" userId="a169f786-926e-400c-b578-c28f0f01b55d" providerId="ADAL" clId="{B91A0ECB-3433-4B21-9483-F8EB1A0CEF16}" dt="2020-09-12T20:18:35.123" v="50712" actId="164"/>
          <ac:grpSpMkLst>
            <pc:docMk/>
            <pc:sldMk cId="3402680546" sldId="301"/>
            <ac:grpSpMk id="38" creationId="{3E41E688-3458-43F5-BA98-13B2317978F6}"/>
          </ac:grpSpMkLst>
        </pc:grpChg>
        <pc:grpChg chg="add mod">
          <ac:chgData name="Zachary Tzavelis" userId="a169f786-926e-400c-b578-c28f0f01b55d" providerId="ADAL" clId="{B91A0ECB-3433-4B21-9483-F8EB1A0CEF16}" dt="2020-09-12T20:18:42.840" v="50713" actId="1076"/>
          <ac:grpSpMkLst>
            <pc:docMk/>
            <pc:sldMk cId="3402680546" sldId="301"/>
            <ac:grpSpMk id="39" creationId="{8AD5AB82-DACA-4E10-B7D0-A47CB7E49C2B}"/>
          </ac:grpSpMkLst>
        </pc:grpChg>
        <pc:picChg chg="add mod modCrop">
          <ac:chgData name="Zachary Tzavelis" userId="a169f786-926e-400c-b578-c28f0f01b55d" providerId="ADAL" clId="{B91A0ECB-3433-4B21-9483-F8EB1A0CEF16}" dt="2020-09-12T20:13:26.585" v="50682" actId="1076"/>
          <ac:picMkLst>
            <pc:docMk/>
            <pc:sldMk cId="3402680546" sldId="301"/>
            <ac:picMk id="2" creationId="{7094CC9C-CBAF-4F89-B132-DB379B58C564}"/>
          </ac:picMkLst>
        </pc:picChg>
        <pc:picChg chg="add del mod">
          <ac:chgData name="Zachary Tzavelis" userId="a169f786-926e-400c-b578-c28f0f01b55d" providerId="ADAL" clId="{B91A0ECB-3433-4B21-9483-F8EB1A0CEF16}" dt="2020-09-10T12:41:17.273" v="45369"/>
          <ac:picMkLst>
            <pc:docMk/>
            <pc:sldMk cId="3402680546" sldId="301"/>
            <ac:picMk id="8" creationId="{B0A9A043-E0DD-4F8F-BA6E-39328CAEE495}"/>
          </ac:picMkLst>
        </pc:picChg>
        <pc:picChg chg="add mod modCrop">
          <ac:chgData name="Zachary Tzavelis" userId="a169f786-926e-400c-b578-c28f0f01b55d" providerId="ADAL" clId="{B91A0ECB-3433-4B21-9483-F8EB1A0CEF16}" dt="2020-09-12T20:18:35.123" v="50712" actId="164"/>
          <ac:picMkLst>
            <pc:docMk/>
            <pc:sldMk cId="3402680546" sldId="301"/>
            <ac:picMk id="9" creationId="{30697CC4-8302-4D91-9301-D2C5B772BEB6}"/>
          </ac:picMkLst>
        </pc:picChg>
        <pc:picChg chg="add del mod modCrop">
          <ac:chgData name="Zachary Tzavelis" userId="a169f786-926e-400c-b578-c28f0f01b55d" providerId="ADAL" clId="{B91A0ECB-3433-4B21-9483-F8EB1A0CEF16}" dt="2020-09-01T18:13:08.411" v="17258" actId="478"/>
          <ac:picMkLst>
            <pc:docMk/>
            <pc:sldMk cId="3402680546" sldId="301"/>
            <ac:picMk id="9" creationId="{93D9D76D-54C6-4DEF-8151-C8F073BB66FE}"/>
          </ac:picMkLst>
        </pc:picChg>
        <pc:picChg chg="add del mod">
          <ac:chgData name="Zachary Tzavelis" userId="a169f786-926e-400c-b578-c28f0f01b55d" providerId="ADAL" clId="{B91A0ECB-3433-4B21-9483-F8EB1A0CEF16}" dt="2020-09-10T20:10:03.257" v="46848" actId="478"/>
          <ac:picMkLst>
            <pc:docMk/>
            <pc:sldMk cId="3402680546" sldId="301"/>
            <ac:picMk id="9" creationId="{9B20EDDD-1A3F-4656-B44C-12BAF4E532E0}"/>
          </ac:picMkLst>
        </pc:picChg>
        <pc:picChg chg="add del mod">
          <ac:chgData name="Zachary Tzavelis" userId="a169f786-926e-400c-b578-c28f0f01b55d" providerId="ADAL" clId="{B91A0ECB-3433-4B21-9483-F8EB1A0CEF16}" dt="2020-09-01T18:09:58.673" v="17249" actId="478"/>
          <ac:picMkLst>
            <pc:docMk/>
            <pc:sldMk cId="3402680546" sldId="301"/>
            <ac:picMk id="10" creationId="{4BEE97AE-F635-4C29-9A05-C261489EE014}"/>
          </ac:picMkLst>
        </pc:picChg>
        <pc:picChg chg="add mod modCrop">
          <ac:chgData name="Zachary Tzavelis" userId="a169f786-926e-400c-b578-c28f0f01b55d" providerId="ADAL" clId="{B91A0ECB-3433-4B21-9483-F8EB1A0CEF16}" dt="2020-09-11T20:11:44.861" v="49920" actId="164"/>
          <ac:picMkLst>
            <pc:docMk/>
            <pc:sldMk cId="3402680546" sldId="301"/>
            <ac:picMk id="10" creationId="{AA90A197-6F60-4253-937A-FFD68683FAAF}"/>
          </ac:picMkLst>
        </pc:picChg>
        <pc:picChg chg="add mod modCrop">
          <ac:chgData name="Zachary Tzavelis" userId="a169f786-926e-400c-b578-c28f0f01b55d" providerId="ADAL" clId="{B91A0ECB-3433-4B21-9483-F8EB1A0CEF16}" dt="2020-09-11T20:11:44.861" v="49920" actId="164"/>
          <ac:picMkLst>
            <pc:docMk/>
            <pc:sldMk cId="3402680546" sldId="301"/>
            <ac:picMk id="11" creationId="{1BDE67DC-F540-430E-BBC0-A91C3E9EB507}"/>
          </ac:picMkLst>
        </pc:picChg>
        <pc:picChg chg="del">
          <ac:chgData name="Zachary Tzavelis" userId="a169f786-926e-400c-b578-c28f0f01b55d" providerId="ADAL" clId="{B91A0ECB-3433-4B21-9483-F8EB1A0CEF16}" dt="2020-09-01T16:48:22.910" v="17118" actId="478"/>
          <ac:picMkLst>
            <pc:docMk/>
            <pc:sldMk cId="3402680546" sldId="301"/>
            <ac:picMk id="11" creationId="{D62D5C08-FC22-4DF9-8C8E-EE7485C6A089}"/>
          </ac:picMkLst>
        </pc:picChg>
        <pc:picChg chg="add del mod topLvl">
          <ac:chgData name="Zachary Tzavelis" userId="a169f786-926e-400c-b578-c28f0f01b55d" providerId="ADAL" clId="{B91A0ECB-3433-4B21-9483-F8EB1A0CEF16}" dt="2020-09-11T20:01:38.952" v="49661" actId="1076"/>
          <ac:picMkLst>
            <pc:docMk/>
            <pc:sldMk cId="3402680546" sldId="301"/>
            <ac:picMk id="13" creationId="{F22BF727-92FA-45D0-9394-6289265A43B0}"/>
          </ac:picMkLst>
        </pc:picChg>
        <pc:picChg chg="add mod modCrop">
          <ac:chgData name="Zachary Tzavelis" userId="a169f786-926e-400c-b578-c28f0f01b55d" providerId="ADAL" clId="{B91A0ECB-3433-4B21-9483-F8EB1A0CEF16}" dt="2020-09-12T20:13:38.307" v="50685" actId="1076"/>
          <ac:picMkLst>
            <pc:docMk/>
            <pc:sldMk cId="3402680546" sldId="301"/>
            <ac:picMk id="14" creationId="{B0226DFB-E91C-4C2F-8DEE-69E76460B70E}"/>
          </ac:picMkLst>
        </pc:picChg>
        <pc:picChg chg="mod topLvl">
          <ac:chgData name="Zachary Tzavelis" userId="a169f786-926e-400c-b578-c28f0f01b55d" providerId="ADAL" clId="{B91A0ECB-3433-4B21-9483-F8EB1A0CEF16}" dt="2020-09-11T20:01:38.367" v="49660" actId="478"/>
          <ac:picMkLst>
            <pc:docMk/>
            <pc:sldMk cId="3402680546" sldId="301"/>
            <ac:picMk id="15" creationId="{D24F611E-620B-46C1-8DF5-FE63A06C01FE}"/>
          </ac:picMkLst>
        </pc:picChg>
        <pc:picChg chg="add mod modCrop">
          <ac:chgData name="Zachary Tzavelis" userId="a169f786-926e-400c-b578-c28f0f01b55d" providerId="ADAL" clId="{B91A0ECB-3433-4B21-9483-F8EB1A0CEF16}" dt="2020-09-12T20:14:04.576" v="50689" actId="1076"/>
          <ac:picMkLst>
            <pc:docMk/>
            <pc:sldMk cId="3402680546" sldId="301"/>
            <ac:picMk id="16" creationId="{E1A851B9-0D2D-4179-B020-900167D3ECD2}"/>
          </ac:picMkLst>
        </pc:picChg>
        <pc:picChg chg="mod">
          <ac:chgData name="Zachary Tzavelis" userId="a169f786-926e-400c-b578-c28f0f01b55d" providerId="ADAL" clId="{B91A0ECB-3433-4B21-9483-F8EB1A0CEF16}" dt="2020-09-11T20:01:51.638" v="49665" actId="1076"/>
          <ac:picMkLst>
            <pc:docMk/>
            <pc:sldMk cId="3402680546" sldId="301"/>
            <ac:picMk id="18" creationId="{CD82142F-4F78-4787-BC89-348E1CAF7CFD}"/>
          </ac:picMkLst>
        </pc:picChg>
        <pc:picChg chg="mod">
          <ac:chgData name="Zachary Tzavelis" userId="a169f786-926e-400c-b578-c28f0f01b55d" providerId="ADAL" clId="{B91A0ECB-3433-4B21-9483-F8EB1A0CEF16}" dt="2020-09-11T20:01:44.208" v="49663"/>
          <ac:picMkLst>
            <pc:docMk/>
            <pc:sldMk cId="3402680546" sldId="301"/>
            <ac:picMk id="19" creationId="{8684A823-85FF-4451-93A9-0F44FB374713}"/>
          </ac:picMkLst>
        </pc:picChg>
        <pc:picChg chg="add del mod">
          <ac:chgData name="Zachary Tzavelis" userId="a169f786-926e-400c-b578-c28f0f01b55d" providerId="ADAL" clId="{B91A0ECB-3433-4B21-9483-F8EB1A0CEF16}" dt="2020-09-01T18:32:42.068" v="17645" actId="21"/>
          <ac:picMkLst>
            <pc:docMk/>
            <pc:sldMk cId="3402680546" sldId="301"/>
            <ac:picMk id="20" creationId="{240DD29F-2B96-489C-8283-38D3875D1A15}"/>
          </ac:picMkLst>
        </pc:picChg>
        <pc:picChg chg="add mod modCrop">
          <ac:chgData name="Zachary Tzavelis" userId="a169f786-926e-400c-b578-c28f0f01b55d" providerId="ADAL" clId="{B91A0ECB-3433-4B21-9483-F8EB1A0CEF16}" dt="2020-09-11T20:11:44.861" v="49920" actId="164"/>
          <ac:picMkLst>
            <pc:docMk/>
            <pc:sldMk cId="3402680546" sldId="301"/>
            <ac:picMk id="23" creationId="{A35ECC2A-4D6F-4478-9EFA-68D98A10593C}"/>
          </ac:picMkLst>
        </pc:picChg>
        <pc:picChg chg="add del mod">
          <ac:chgData name="Zachary Tzavelis" userId="a169f786-926e-400c-b578-c28f0f01b55d" providerId="ADAL" clId="{B91A0ECB-3433-4B21-9483-F8EB1A0CEF16}" dt="2020-09-11T20:09:19.030" v="49833" actId="478"/>
          <ac:picMkLst>
            <pc:docMk/>
            <pc:sldMk cId="3402680546" sldId="301"/>
            <ac:picMk id="25" creationId="{F2739A47-BF14-41F8-BABD-0FC344BE74C0}"/>
          </ac:picMkLst>
        </pc:picChg>
        <pc:picChg chg="add del mod">
          <ac:chgData name="Zachary Tzavelis" userId="a169f786-926e-400c-b578-c28f0f01b55d" providerId="ADAL" clId="{B91A0ECB-3433-4B21-9483-F8EB1A0CEF16}" dt="2020-09-11T20:08:43.223" v="49806" actId="478"/>
          <ac:picMkLst>
            <pc:docMk/>
            <pc:sldMk cId="3402680546" sldId="301"/>
            <ac:picMk id="28" creationId="{849DCA76-88D0-4F95-97BB-8B836FA8BD02}"/>
          </ac:picMkLst>
        </pc:picChg>
      </pc:sldChg>
      <pc:sldChg chg="addSp delSp modSp add mod modTransition delAnim modNotesTx">
        <pc:chgData name="Zachary Tzavelis" userId="a169f786-926e-400c-b578-c28f0f01b55d" providerId="ADAL" clId="{B91A0ECB-3433-4B21-9483-F8EB1A0CEF16}" dt="2020-09-14T15:08:34.432" v="52160" actId="20577"/>
        <pc:sldMkLst>
          <pc:docMk/>
          <pc:sldMk cId="3592104783" sldId="302"/>
        </pc:sldMkLst>
        <pc:spChg chg="del mod">
          <ac:chgData name="Zachary Tzavelis" userId="a169f786-926e-400c-b578-c28f0f01b55d" providerId="ADAL" clId="{B91A0ECB-3433-4B21-9483-F8EB1A0CEF16}" dt="2020-09-10T09:51:29.898" v="45217" actId="478"/>
          <ac:spMkLst>
            <pc:docMk/>
            <pc:sldMk cId="3592104783" sldId="302"/>
            <ac:spMk id="2" creationId="{9F8E113E-9A3D-4814-82AB-814B2D0D6A00}"/>
          </ac:spMkLst>
        </pc:spChg>
        <pc:spChg chg="mod">
          <ac:chgData name="Zachary Tzavelis" userId="a169f786-926e-400c-b578-c28f0f01b55d" providerId="ADAL" clId="{B91A0ECB-3433-4B21-9483-F8EB1A0CEF16}" dt="2020-09-04T18:38:30.823" v="25148"/>
          <ac:spMkLst>
            <pc:docMk/>
            <pc:sldMk cId="3592104783" sldId="302"/>
            <ac:spMk id="3" creationId="{4394041A-D495-4E20-924E-15301DFD8757}"/>
          </ac:spMkLst>
        </pc:spChg>
        <pc:spChg chg="mod">
          <ac:chgData name="Zachary Tzavelis" userId="a169f786-926e-400c-b578-c28f0f01b55d" providerId="ADAL" clId="{B91A0ECB-3433-4B21-9483-F8EB1A0CEF16}" dt="2020-09-04T18:38:30.823" v="25148"/>
          <ac:spMkLst>
            <pc:docMk/>
            <pc:sldMk cId="3592104783" sldId="302"/>
            <ac:spMk id="4" creationId="{6B78F90A-EFB2-4CAB-8A6D-F5E507603C77}"/>
          </ac:spMkLst>
        </pc:spChg>
        <pc:spChg chg="mod">
          <ac:chgData name="Zachary Tzavelis" userId="a169f786-926e-400c-b578-c28f0f01b55d" providerId="ADAL" clId="{B91A0ECB-3433-4B21-9483-F8EB1A0CEF16}" dt="2020-09-01T16:49:17.948" v="17163" actId="20577"/>
          <ac:spMkLst>
            <pc:docMk/>
            <pc:sldMk cId="3592104783" sldId="302"/>
            <ac:spMk id="5" creationId="{2655B846-A44F-438B-BFAF-BB36C99FA19A}"/>
          </ac:spMkLst>
        </pc:spChg>
        <pc:spChg chg="mod">
          <ac:chgData name="Zachary Tzavelis" userId="a169f786-926e-400c-b578-c28f0f01b55d" providerId="ADAL" clId="{B91A0ECB-3433-4B21-9483-F8EB1A0CEF16}" dt="2020-09-14T15:08:34.432" v="52160" actId="20577"/>
          <ac:spMkLst>
            <pc:docMk/>
            <pc:sldMk cId="3592104783" sldId="302"/>
            <ac:spMk id="7" creationId="{D0B6413D-3ACC-4386-B81F-27089ADE945D}"/>
          </ac:spMkLst>
        </pc:spChg>
        <pc:spChg chg="add del">
          <ac:chgData name="Zachary Tzavelis" userId="a169f786-926e-400c-b578-c28f0f01b55d" providerId="ADAL" clId="{B91A0ECB-3433-4B21-9483-F8EB1A0CEF16}" dt="2020-09-01T19:19:20.605" v="17662" actId="22"/>
          <ac:spMkLst>
            <pc:docMk/>
            <pc:sldMk cId="3592104783" sldId="302"/>
            <ac:spMk id="16" creationId="{9746B9FD-C076-409C-BAFD-B1174CA47497}"/>
          </ac:spMkLst>
        </pc:spChg>
        <pc:spChg chg="add del mod">
          <ac:chgData name="Zachary Tzavelis" userId="a169f786-926e-400c-b578-c28f0f01b55d" providerId="ADAL" clId="{B91A0ECB-3433-4B21-9483-F8EB1A0CEF16}" dt="2020-09-01T19:54:21.547" v="17930" actId="478"/>
          <ac:spMkLst>
            <pc:docMk/>
            <pc:sldMk cId="3592104783" sldId="302"/>
            <ac:spMk id="18" creationId="{8617133A-37F3-47F7-AB20-042EFD73C970}"/>
          </ac:spMkLst>
        </pc:spChg>
        <pc:grpChg chg="add mod">
          <ac:chgData name="Zachary Tzavelis" userId="a169f786-926e-400c-b578-c28f0f01b55d" providerId="ADAL" clId="{B91A0ECB-3433-4B21-9483-F8EB1A0CEF16}" dt="2020-09-11T20:47:08.126" v="50325" actId="1076"/>
          <ac:grpSpMkLst>
            <pc:docMk/>
            <pc:sldMk cId="3592104783" sldId="302"/>
            <ac:grpSpMk id="9" creationId="{7F863B93-7C2E-49BF-84E6-19061E926C41}"/>
          </ac:grpSpMkLst>
        </pc:grpChg>
        <pc:picChg chg="add mod modCrop">
          <ac:chgData name="Zachary Tzavelis" userId="a169f786-926e-400c-b578-c28f0f01b55d" providerId="ADAL" clId="{B91A0ECB-3433-4B21-9483-F8EB1A0CEF16}" dt="2020-09-11T20:35:58.423" v="50205" actId="164"/>
          <ac:picMkLst>
            <pc:docMk/>
            <pc:sldMk cId="3592104783" sldId="302"/>
            <ac:picMk id="2" creationId="{9722C5C6-6EA6-4540-9059-8AD4B7189290}"/>
          </ac:picMkLst>
        </pc:picChg>
        <pc:picChg chg="add del mod">
          <ac:chgData name="Zachary Tzavelis" userId="a169f786-926e-400c-b578-c28f0f01b55d" providerId="ADAL" clId="{B91A0ECB-3433-4B21-9483-F8EB1A0CEF16}" dt="2020-09-10T12:41:17.273" v="45369"/>
          <ac:picMkLst>
            <pc:docMk/>
            <pc:sldMk cId="3592104783" sldId="302"/>
            <ac:picMk id="8" creationId="{F1115695-D643-4BB7-A2E6-22908A7CFCA5}"/>
          </ac:picMkLst>
        </pc:picChg>
        <pc:picChg chg="add del mod">
          <ac:chgData name="Zachary Tzavelis" userId="a169f786-926e-400c-b578-c28f0f01b55d" providerId="ADAL" clId="{B91A0ECB-3433-4B21-9483-F8EB1A0CEF16}" dt="2020-09-01T18:32:29.995" v="17641" actId="21"/>
          <ac:picMkLst>
            <pc:docMk/>
            <pc:sldMk cId="3592104783" sldId="302"/>
            <ac:picMk id="9" creationId="{345D6C34-3C8D-427D-BEF3-E9305A238B52}"/>
          </ac:picMkLst>
        </pc:picChg>
        <pc:picChg chg="add del mod">
          <ac:chgData name="Zachary Tzavelis" userId="a169f786-926e-400c-b578-c28f0f01b55d" providerId="ADAL" clId="{B91A0ECB-3433-4B21-9483-F8EB1A0CEF16}" dt="2020-09-10T20:08:57.429" v="46799" actId="478"/>
          <ac:picMkLst>
            <pc:docMk/>
            <pc:sldMk cId="3592104783" sldId="302"/>
            <ac:picMk id="9" creationId="{55C35818-F476-46D6-AFE9-532925676BCD}"/>
          </ac:picMkLst>
        </pc:picChg>
        <pc:picChg chg="del mod">
          <ac:chgData name="Zachary Tzavelis" userId="a169f786-926e-400c-b578-c28f0f01b55d" providerId="ADAL" clId="{B91A0ECB-3433-4B21-9483-F8EB1A0CEF16}" dt="2020-09-01T16:49:19.682" v="17165" actId="478"/>
          <ac:picMkLst>
            <pc:docMk/>
            <pc:sldMk cId="3592104783" sldId="302"/>
            <ac:picMk id="11" creationId="{D62D5C08-FC22-4DF9-8C8E-EE7485C6A089}"/>
          </ac:picMkLst>
        </pc:picChg>
        <pc:picChg chg="add del mod ord">
          <ac:chgData name="Zachary Tzavelis" userId="a169f786-926e-400c-b578-c28f0f01b55d" providerId="ADAL" clId="{B91A0ECB-3433-4B21-9483-F8EB1A0CEF16}" dt="2020-09-01T19:54:18.756" v="17928" actId="478"/>
          <ac:picMkLst>
            <pc:docMk/>
            <pc:sldMk cId="3592104783" sldId="302"/>
            <ac:picMk id="12" creationId="{720EB49F-778F-46E8-8A16-208B2B95C77B}"/>
          </ac:picMkLst>
        </pc:picChg>
        <pc:picChg chg="add del mod">
          <ac:chgData name="Zachary Tzavelis" userId="a169f786-926e-400c-b578-c28f0f01b55d" providerId="ADAL" clId="{B91A0ECB-3433-4B21-9483-F8EB1A0CEF16}" dt="2020-09-01T19:54:19.987" v="17929" actId="478"/>
          <ac:picMkLst>
            <pc:docMk/>
            <pc:sldMk cId="3592104783" sldId="302"/>
            <ac:picMk id="14" creationId="{943DEC35-09B8-422D-9CB5-251E6CF2AC5D}"/>
          </ac:picMkLst>
        </pc:picChg>
        <pc:picChg chg="add mod modCrop">
          <ac:chgData name="Zachary Tzavelis" userId="a169f786-926e-400c-b578-c28f0f01b55d" providerId="ADAL" clId="{B91A0ECB-3433-4B21-9483-F8EB1A0CEF16}" dt="2020-09-11T20:35:58.423" v="50205" actId="164"/>
          <ac:picMkLst>
            <pc:docMk/>
            <pc:sldMk cId="3592104783" sldId="302"/>
            <ac:picMk id="20" creationId="{3E5511AD-6596-4561-93FA-9DE7F4130DE0}"/>
          </ac:picMkLst>
        </pc:picChg>
      </pc:sldChg>
      <pc:sldChg chg="new del">
        <pc:chgData name="Zachary Tzavelis" userId="a169f786-926e-400c-b578-c28f0f01b55d" providerId="ADAL" clId="{B91A0ECB-3433-4B21-9483-F8EB1A0CEF16}" dt="2020-09-04T14:56:09.220" v="18546" actId="680"/>
        <pc:sldMkLst>
          <pc:docMk/>
          <pc:sldMk cId="1264074070" sldId="303"/>
        </pc:sldMkLst>
      </pc:sldChg>
      <pc:sldChg chg="add del">
        <pc:chgData name="Zachary Tzavelis" userId="a169f786-926e-400c-b578-c28f0f01b55d" providerId="ADAL" clId="{B91A0ECB-3433-4B21-9483-F8EB1A0CEF16}" dt="2020-09-01T19:26:13.663" v="17811" actId="2696"/>
        <pc:sldMkLst>
          <pc:docMk/>
          <pc:sldMk cId="3161569487" sldId="303"/>
        </pc:sldMkLst>
      </pc:sldChg>
      <pc:sldChg chg="addSp delSp modSp add mod modTransition delAnim modAnim modNotesTx">
        <pc:chgData name="Zachary Tzavelis" userId="a169f786-926e-400c-b578-c28f0f01b55d" providerId="ADAL" clId="{B91A0ECB-3433-4B21-9483-F8EB1A0CEF16}" dt="2020-09-10T20:11:07.877" v="46877" actId="478"/>
        <pc:sldMkLst>
          <pc:docMk/>
          <pc:sldMk cId="4083907654" sldId="303"/>
        </pc:sldMkLst>
        <pc:spChg chg="mod">
          <ac:chgData name="Zachary Tzavelis" userId="a169f786-926e-400c-b578-c28f0f01b55d" providerId="ADAL" clId="{B91A0ECB-3433-4B21-9483-F8EB1A0CEF16}" dt="2020-09-10T11:59:35.854" v="45346"/>
          <ac:spMkLst>
            <pc:docMk/>
            <pc:sldMk cId="4083907654" sldId="303"/>
            <ac:spMk id="2" creationId="{0D238319-91A7-4073-8756-F2D156FDF879}"/>
          </ac:spMkLst>
        </pc:spChg>
        <pc:spChg chg="del mod">
          <ac:chgData name="Zachary Tzavelis" userId="a169f786-926e-400c-b578-c28f0f01b55d" providerId="ADAL" clId="{B91A0ECB-3433-4B21-9483-F8EB1A0CEF16}" dt="2020-09-10T09:50:46.676" v="45200" actId="478"/>
          <ac:spMkLst>
            <pc:docMk/>
            <pc:sldMk cId="4083907654" sldId="303"/>
            <ac:spMk id="33" creationId="{A8109626-9B81-4390-87AB-F71A282FB668}"/>
          </ac:spMkLst>
        </pc:spChg>
        <pc:spChg chg="mod">
          <ac:chgData name="Zachary Tzavelis" userId="a169f786-926e-400c-b578-c28f0f01b55d" providerId="ADAL" clId="{B91A0ECB-3433-4B21-9483-F8EB1A0CEF16}" dt="2020-09-04T18:38:30.823" v="25148"/>
          <ac:spMkLst>
            <pc:docMk/>
            <pc:sldMk cId="4083907654" sldId="303"/>
            <ac:spMk id="34" creationId="{06B067BA-99A7-44BC-8C37-14C2A6AF2B81}"/>
          </ac:spMkLst>
        </pc:spChg>
        <pc:spChg chg="mod">
          <ac:chgData name="Zachary Tzavelis" userId="a169f786-926e-400c-b578-c28f0f01b55d" providerId="ADAL" clId="{B91A0ECB-3433-4B21-9483-F8EB1A0CEF16}" dt="2020-09-04T18:38:30.823" v="25148"/>
          <ac:spMkLst>
            <pc:docMk/>
            <pc:sldMk cId="4083907654" sldId="303"/>
            <ac:spMk id="35" creationId="{ADD6E505-522A-40BC-84A9-3179A4B2EFF4}"/>
          </ac:spMkLst>
        </pc:spChg>
        <pc:picChg chg="add mod">
          <ac:chgData name="Zachary Tzavelis" userId="a169f786-926e-400c-b578-c28f0f01b55d" providerId="ADAL" clId="{B91A0ECB-3433-4B21-9483-F8EB1A0CEF16}" dt="2020-09-07T19:14:08.120" v="35701"/>
          <ac:picMkLst>
            <pc:docMk/>
            <pc:sldMk cId="4083907654" sldId="303"/>
            <ac:picMk id="4" creationId="{E65DE2FD-6890-4F86-A64D-511E5FAF9940}"/>
          </ac:picMkLst>
        </pc:picChg>
        <pc:picChg chg="add del mod">
          <ac:chgData name="Zachary Tzavelis" userId="a169f786-926e-400c-b578-c28f0f01b55d" providerId="ADAL" clId="{B91A0ECB-3433-4B21-9483-F8EB1A0CEF16}" dt="2020-09-07T19:25:37.045" v="36152" actId="478"/>
          <ac:picMkLst>
            <pc:docMk/>
            <pc:sldMk cId="4083907654" sldId="303"/>
            <ac:picMk id="5" creationId="{00D2EFB6-8732-46EA-8CD4-7CFD5C0E83E3}"/>
          </ac:picMkLst>
        </pc:picChg>
        <pc:picChg chg="add del mod">
          <ac:chgData name="Zachary Tzavelis" userId="a169f786-926e-400c-b578-c28f0f01b55d" providerId="ADAL" clId="{B91A0ECB-3433-4B21-9483-F8EB1A0CEF16}" dt="2020-09-10T08:53:09.701" v="45078" actId="478"/>
          <ac:picMkLst>
            <pc:docMk/>
            <pc:sldMk cId="4083907654" sldId="303"/>
            <ac:picMk id="6" creationId="{01FBAB7E-70B2-4579-B507-310D64025077}"/>
          </ac:picMkLst>
        </pc:picChg>
        <pc:picChg chg="add del mod">
          <ac:chgData name="Zachary Tzavelis" userId="a169f786-926e-400c-b578-c28f0f01b55d" providerId="ADAL" clId="{B91A0ECB-3433-4B21-9483-F8EB1A0CEF16}" dt="2020-09-10T10:02:40.772" v="45231"/>
          <ac:picMkLst>
            <pc:docMk/>
            <pc:sldMk cId="4083907654" sldId="303"/>
            <ac:picMk id="7" creationId="{4C6A8B2D-DAA7-42C9-AA2C-CE68EEF931E1}"/>
          </ac:picMkLst>
        </pc:picChg>
        <pc:picChg chg="mod">
          <ac:chgData name="Zachary Tzavelis" userId="a169f786-926e-400c-b578-c28f0f01b55d" providerId="ADAL" clId="{B91A0ECB-3433-4B21-9483-F8EB1A0CEF16}" dt="2020-09-06T09:46:18.911" v="26341" actId="1076"/>
          <ac:picMkLst>
            <pc:docMk/>
            <pc:sldMk cId="4083907654" sldId="303"/>
            <ac:picMk id="8" creationId="{1BCF9ABC-FCE8-40A4-AB02-0FAB68366136}"/>
          </ac:picMkLst>
        </pc:picChg>
        <pc:picChg chg="add del mod">
          <ac:chgData name="Zachary Tzavelis" userId="a169f786-926e-400c-b578-c28f0f01b55d" providerId="ADAL" clId="{B91A0ECB-3433-4B21-9483-F8EB1A0CEF16}" dt="2020-09-10T11:35:40.528" v="45309"/>
          <ac:picMkLst>
            <pc:docMk/>
            <pc:sldMk cId="4083907654" sldId="303"/>
            <ac:picMk id="9" creationId="{651B8919-626B-4254-9369-0E4D5571B35F}"/>
          </ac:picMkLst>
        </pc:picChg>
        <pc:picChg chg="add del mod">
          <ac:chgData name="Zachary Tzavelis" userId="a169f786-926e-400c-b578-c28f0f01b55d" providerId="ADAL" clId="{B91A0ECB-3433-4B21-9483-F8EB1A0CEF16}" dt="2020-09-10T12:01:58.903" v="45352"/>
          <ac:picMkLst>
            <pc:docMk/>
            <pc:sldMk cId="4083907654" sldId="303"/>
            <ac:picMk id="10" creationId="{E4705EFE-0A1A-4DAB-BE82-14CF93A1EFA2}"/>
          </ac:picMkLst>
        </pc:picChg>
        <pc:picChg chg="add del mod">
          <ac:chgData name="Zachary Tzavelis" userId="a169f786-926e-400c-b578-c28f0f01b55d" providerId="ADAL" clId="{B91A0ECB-3433-4B21-9483-F8EB1A0CEF16}" dt="2020-09-10T12:02:03.174" v="45353"/>
          <ac:picMkLst>
            <pc:docMk/>
            <pc:sldMk cId="4083907654" sldId="303"/>
            <ac:picMk id="11" creationId="{5C7AA542-AEBE-443E-AE46-8F2561DE3BD5}"/>
          </ac:picMkLst>
        </pc:picChg>
        <pc:picChg chg="add del mod">
          <ac:chgData name="Zachary Tzavelis" userId="a169f786-926e-400c-b578-c28f0f01b55d" providerId="ADAL" clId="{B91A0ECB-3433-4B21-9483-F8EB1A0CEF16}" dt="2020-09-10T12:03:38.150" v="45355"/>
          <ac:picMkLst>
            <pc:docMk/>
            <pc:sldMk cId="4083907654" sldId="303"/>
            <ac:picMk id="12" creationId="{456C243D-C80A-4D91-A06A-1571D145DA33}"/>
          </ac:picMkLst>
        </pc:picChg>
        <pc:picChg chg="add del mod">
          <ac:chgData name="Zachary Tzavelis" userId="a169f786-926e-400c-b578-c28f0f01b55d" providerId="ADAL" clId="{B91A0ECB-3433-4B21-9483-F8EB1A0CEF16}" dt="2020-09-10T12:03:59.219" v="45356"/>
          <ac:picMkLst>
            <pc:docMk/>
            <pc:sldMk cId="4083907654" sldId="303"/>
            <ac:picMk id="13" creationId="{639D85E1-1B3F-49F8-9163-2EE2FBEFA66F}"/>
          </ac:picMkLst>
        </pc:picChg>
        <pc:picChg chg="add del mod">
          <ac:chgData name="Zachary Tzavelis" userId="a169f786-926e-400c-b578-c28f0f01b55d" providerId="ADAL" clId="{B91A0ECB-3433-4B21-9483-F8EB1A0CEF16}" dt="2020-09-10T12:04:03.666" v="45357"/>
          <ac:picMkLst>
            <pc:docMk/>
            <pc:sldMk cId="4083907654" sldId="303"/>
            <ac:picMk id="14" creationId="{54A03349-9534-4BF1-ACF6-E9F4386982F3}"/>
          </ac:picMkLst>
        </pc:picChg>
        <pc:picChg chg="add del mod">
          <ac:chgData name="Zachary Tzavelis" userId="a169f786-926e-400c-b578-c28f0f01b55d" providerId="ADAL" clId="{B91A0ECB-3433-4B21-9483-F8EB1A0CEF16}" dt="2020-09-10T20:11:07.877" v="46877" actId="478"/>
          <ac:picMkLst>
            <pc:docMk/>
            <pc:sldMk cId="4083907654" sldId="303"/>
            <ac:picMk id="15" creationId="{879A7166-81D6-49B5-86F3-26D2DAAB6D18}"/>
          </ac:picMkLst>
        </pc:picChg>
      </pc:sldChg>
      <pc:sldChg chg="addSp modSp new mod ord modTransition">
        <pc:chgData name="Zachary Tzavelis" userId="a169f786-926e-400c-b578-c28f0f01b55d" providerId="ADAL" clId="{B91A0ECB-3433-4B21-9483-F8EB1A0CEF16}" dt="2020-09-07T19:14:06.385" v="35699"/>
        <pc:sldMkLst>
          <pc:docMk/>
          <pc:sldMk cId="4029728133" sldId="304"/>
        </pc:sldMkLst>
        <pc:spChg chg="mod">
          <ac:chgData name="Zachary Tzavelis" userId="a169f786-926e-400c-b578-c28f0f01b55d" providerId="ADAL" clId="{B91A0ECB-3433-4B21-9483-F8EB1A0CEF16}" dt="2020-09-04T18:38:30.823" v="25148"/>
          <ac:spMkLst>
            <pc:docMk/>
            <pc:sldMk cId="4029728133" sldId="304"/>
            <ac:spMk id="2" creationId="{64319C13-B57A-41AE-9E16-D474177D2B43}"/>
          </ac:spMkLst>
        </pc:spChg>
        <pc:spChg chg="mod">
          <ac:chgData name="Zachary Tzavelis" userId="a169f786-926e-400c-b578-c28f0f01b55d" providerId="ADAL" clId="{B91A0ECB-3433-4B21-9483-F8EB1A0CEF16}" dt="2020-09-04T18:38:30.823" v="25148"/>
          <ac:spMkLst>
            <pc:docMk/>
            <pc:sldMk cId="4029728133" sldId="304"/>
            <ac:spMk id="3" creationId="{67D6D7C4-3E36-45AD-8720-D065EBB6909D}"/>
          </ac:spMkLst>
        </pc:spChg>
        <pc:spChg chg="mod">
          <ac:chgData name="Zachary Tzavelis" userId="a169f786-926e-400c-b578-c28f0f01b55d" providerId="ADAL" clId="{B91A0ECB-3433-4B21-9483-F8EB1A0CEF16}" dt="2020-09-04T18:38:30.823" v="25148"/>
          <ac:spMkLst>
            <pc:docMk/>
            <pc:sldMk cId="4029728133" sldId="304"/>
            <ac:spMk id="4" creationId="{ED7401A3-0839-42BF-BB6C-10B5C68E4426}"/>
          </ac:spMkLst>
        </pc:spChg>
        <pc:picChg chg="add mod">
          <ac:chgData name="Zachary Tzavelis" userId="a169f786-926e-400c-b578-c28f0f01b55d" providerId="ADAL" clId="{B91A0ECB-3433-4B21-9483-F8EB1A0CEF16}" dt="2020-09-04T15:55:50.699" v="24271" actId="1076"/>
          <ac:picMkLst>
            <pc:docMk/>
            <pc:sldMk cId="4029728133" sldId="304"/>
            <ac:picMk id="5" creationId="{871FC9C4-3834-4BC6-AA0D-485BDB504268}"/>
          </ac:picMkLst>
        </pc:picChg>
      </pc:sldChg>
      <pc:sldChg chg="add del">
        <pc:chgData name="Zachary Tzavelis" userId="a169f786-926e-400c-b578-c28f0f01b55d" providerId="ADAL" clId="{B91A0ECB-3433-4B21-9483-F8EB1A0CEF16}" dt="2020-09-04T15:56:17.584" v="24283" actId="47"/>
        <pc:sldMkLst>
          <pc:docMk/>
          <pc:sldMk cId="166851827" sldId="305"/>
        </pc:sldMkLst>
      </pc:sldChg>
      <pc:sldChg chg="modSp add mod ord modTransition">
        <pc:chgData name="Zachary Tzavelis" userId="a169f786-926e-400c-b578-c28f0f01b55d" providerId="ADAL" clId="{B91A0ECB-3433-4B21-9483-F8EB1A0CEF16}" dt="2020-09-07T19:14:06.385" v="35699"/>
        <pc:sldMkLst>
          <pc:docMk/>
          <pc:sldMk cId="2088407840" sldId="305"/>
        </pc:sldMkLst>
        <pc:spChg chg="mod">
          <ac:chgData name="Zachary Tzavelis" userId="a169f786-926e-400c-b578-c28f0f01b55d" providerId="ADAL" clId="{B91A0ECB-3433-4B21-9483-F8EB1A0CEF16}" dt="2020-09-04T18:38:30.823" v="25148"/>
          <ac:spMkLst>
            <pc:docMk/>
            <pc:sldMk cId="2088407840" sldId="305"/>
            <ac:spMk id="3" creationId="{1327EC73-02C2-4680-9EC8-384BFD90BE29}"/>
          </ac:spMkLst>
        </pc:spChg>
        <pc:spChg chg="mod">
          <ac:chgData name="Zachary Tzavelis" userId="a169f786-926e-400c-b578-c28f0f01b55d" providerId="ADAL" clId="{B91A0ECB-3433-4B21-9483-F8EB1A0CEF16}" dt="2020-09-04T18:38:30.823" v="25148"/>
          <ac:spMkLst>
            <pc:docMk/>
            <pc:sldMk cId="2088407840" sldId="305"/>
            <ac:spMk id="4" creationId="{3BA375C2-53C8-4B0B-A003-F41C910867C9}"/>
          </ac:spMkLst>
        </pc:spChg>
        <pc:spChg chg="mod">
          <ac:chgData name="Zachary Tzavelis" userId="a169f786-926e-400c-b578-c28f0f01b55d" providerId="ADAL" clId="{B91A0ECB-3433-4B21-9483-F8EB1A0CEF16}" dt="2020-09-04T18:38:30.823" v="25148"/>
          <ac:spMkLst>
            <pc:docMk/>
            <pc:sldMk cId="2088407840" sldId="305"/>
            <ac:spMk id="5" creationId="{5914839F-D248-4795-9FB1-38E2A8C1D9BA}"/>
          </ac:spMkLst>
        </pc:spChg>
        <pc:spChg chg="mod">
          <ac:chgData name="Zachary Tzavelis" userId="a169f786-926e-400c-b578-c28f0f01b55d" providerId="ADAL" clId="{B91A0ECB-3433-4B21-9483-F8EB1A0CEF16}" dt="2020-09-04T15:56:25.051" v="24286" actId="20577"/>
          <ac:spMkLst>
            <pc:docMk/>
            <pc:sldMk cId="2088407840" sldId="305"/>
            <ac:spMk id="7" creationId="{506022FF-BA24-45CD-A3EA-56AEF97DC858}"/>
          </ac:spMkLst>
        </pc:spChg>
      </pc:sldChg>
      <pc:sldChg chg="addSp delSp modSp new mod ord modTransition">
        <pc:chgData name="Zachary Tzavelis" userId="a169f786-926e-400c-b578-c28f0f01b55d" providerId="ADAL" clId="{B91A0ECB-3433-4B21-9483-F8EB1A0CEF16}" dt="2020-09-07T19:14:06.385" v="35699"/>
        <pc:sldMkLst>
          <pc:docMk/>
          <pc:sldMk cId="3304665203" sldId="306"/>
        </pc:sldMkLst>
        <pc:spChg chg="mod">
          <ac:chgData name="Zachary Tzavelis" userId="a169f786-926e-400c-b578-c28f0f01b55d" providerId="ADAL" clId="{B91A0ECB-3433-4B21-9483-F8EB1A0CEF16}" dt="2020-09-04T18:38:30.823" v="25148"/>
          <ac:spMkLst>
            <pc:docMk/>
            <pc:sldMk cId="3304665203" sldId="306"/>
            <ac:spMk id="2" creationId="{B29FB0F2-D097-4E97-8989-6579BEA6B7CF}"/>
          </ac:spMkLst>
        </pc:spChg>
        <pc:spChg chg="mod">
          <ac:chgData name="Zachary Tzavelis" userId="a169f786-926e-400c-b578-c28f0f01b55d" providerId="ADAL" clId="{B91A0ECB-3433-4B21-9483-F8EB1A0CEF16}" dt="2020-09-04T18:38:30.823" v="25148"/>
          <ac:spMkLst>
            <pc:docMk/>
            <pc:sldMk cId="3304665203" sldId="306"/>
            <ac:spMk id="3" creationId="{0E42713D-F38D-44A1-ACE2-2285B2516C15}"/>
          </ac:spMkLst>
        </pc:spChg>
        <pc:spChg chg="mod">
          <ac:chgData name="Zachary Tzavelis" userId="a169f786-926e-400c-b578-c28f0f01b55d" providerId="ADAL" clId="{B91A0ECB-3433-4B21-9483-F8EB1A0CEF16}" dt="2020-09-04T18:38:30.823" v="25148"/>
          <ac:spMkLst>
            <pc:docMk/>
            <pc:sldMk cId="3304665203" sldId="306"/>
            <ac:spMk id="4" creationId="{603339A9-5E09-44E1-ABAB-1FD673333D83}"/>
          </ac:spMkLst>
        </pc:spChg>
        <pc:picChg chg="add mod">
          <ac:chgData name="Zachary Tzavelis" userId="a169f786-926e-400c-b578-c28f0f01b55d" providerId="ADAL" clId="{B91A0ECB-3433-4B21-9483-F8EB1A0CEF16}" dt="2020-09-04T16:00:18.477" v="24311" actId="1076"/>
          <ac:picMkLst>
            <pc:docMk/>
            <pc:sldMk cId="3304665203" sldId="306"/>
            <ac:picMk id="6" creationId="{1E98A35B-FBC7-4F40-A3C7-73A5DA2228EE}"/>
          </ac:picMkLst>
        </pc:picChg>
        <pc:picChg chg="add mod ord modCrop">
          <ac:chgData name="Zachary Tzavelis" userId="a169f786-926e-400c-b578-c28f0f01b55d" providerId="ADAL" clId="{B91A0ECB-3433-4B21-9483-F8EB1A0CEF16}" dt="2020-09-04T16:02:07.813" v="24327" actId="1076"/>
          <ac:picMkLst>
            <pc:docMk/>
            <pc:sldMk cId="3304665203" sldId="306"/>
            <ac:picMk id="8" creationId="{B95913C7-E110-4BBB-B204-EDA4507360DE}"/>
          </ac:picMkLst>
        </pc:picChg>
        <pc:picChg chg="add mod">
          <ac:chgData name="Zachary Tzavelis" userId="a169f786-926e-400c-b578-c28f0f01b55d" providerId="ADAL" clId="{B91A0ECB-3433-4B21-9483-F8EB1A0CEF16}" dt="2020-09-04T16:05:21.835" v="24354" actId="1076"/>
          <ac:picMkLst>
            <pc:docMk/>
            <pc:sldMk cId="3304665203" sldId="306"/>
            <ac:picMk id="10" creationId="{18FDB836-7F63-457C-85B7-562909475B84}"/>
          </ac:picMkLst>
        </pc:picChg>
        <pc:picChg chg="add mod modCrop">
          <ac:chgData name="Zachary Tzavelis" userId="a169f786-926e-400c-b578-c28f0f01b55d" providerId="ADAL" clId="{B91A0ECB-3433-4B21-9483-F8EB1A0CEF16}" dt="2020-09-04T16:03:59.656" v="24342" actId="1035"/>
          <ac:picMkLst>
            <pc:docMk/>
            <pc:sldMk cId="3304665203" sldId="306"/>
            <ac:picMk id="12" creationId="{C2CF7941-7926-400A-9977-436EDB9731A1}"/>
          </ac:picMkLst>
        </pc:picChg>
        <pc:cxnChg chg="add del mod">
          <ac:chgData name="Zachary Tzavelis" userId="a169f786-926e-400c-b578-c28f0f01b55d" providerId="ADAL" clId="{B91A0ECB-3433-4B21-9483-F8EB1A0CEF16}" dt="2020-09-04T16:03:20.870" v="24332" actId="478"/>
          <ac:cxnSpMkLst>
            <pc:docMk/>
            <pc:sldMk cId="3304665203" sldId="306"/>
            <ac:cxnSpMk id="13" creationId="{0C9C4611-63E1-4362-B448-581FF0F5EC60}"/>
          </ac:cxnSpMkLst>
        </pc:cxnChg>
      </pc:sldChg>
      <pc:sldChg chg="modSp add mod modTransition">
        <pc:chgData name="Zachary Tzavelis" userId="a169f786-926e-400c-b578-c28f0f01b55d" providerId="ADAL" clId="{B91A0ECB-3433-4B21-9483-F8EB1A0CEF16}" dt="2020-09-07T19:14:06.385" v="35699"/>
        <pc:sldMkLst>
          <pc:docMk/>
          <pc:sldMk cId="2809119390" sldId="307"/>
        </pc:sldMkLst>
        <pc:spChg chg="mod">
          <ac:chgData name="Zachary Tzavelis" userId="a169f786-926e-400c-b578-c28f0f01b55d" providerId="ADAL" clId="{B91A0ECB-3433-4B21-9483-F8EB1A0CEF16}" dt="2020-09-04T18:38:30.823" v="25148"/>
          <ac:spMkLst>
            <pc:docMk/>
            <pc:sldMk cId="2809119390" sldId="307"/>
            <ac:spMk id="3" creationId="{1327EC73-02C2-4680-9EC8-384BFD90BE29}"/>
          </ac:spMkLst>
        </pc:spChg>
        <pc:spChg chg="mod">
          <ac:chgData name="Zachary Tzavelis" userId="a169f786-926e-400c-b578-c28f0f01b55d" providerId="ADAL" clId="{B91A0ECB-3433-4B21-9483-F8EB1A0CEF16}" dt="2020-09-04T18:38:30.823" v="25148"/>
          <ac:spMkLst>
            <pc:docMk/>
            <pc:sldMk cId="2809119390" sldId="307"/>
            <ac:spMk id="4" creationId="{3BA375C2-53C8-4B0B-A003-F41C910867C9}"/>
          </ac:spMkLst>
        </pc:spChg>
        <pc:spChg chg="mod">
          <ac:chgData name="Zachary Tzavelis" userId="a169f786-926e-400c-b578-c28f0f01b55d" providerId="ADAL" clId="{B91A0ECB-3433-4B21-9483-F8EB1A0CEF16}" dt="2020-09-04T18:38:30.823" v="25148"/>
          <ac:spMkLst>
            <pc:docMk/>
            <pc:sldMk cId="2809119390" sldId="307"/>
            <ac:spMk id="5" creationId="{5914839F-D248-4795-9FB1-38E2A8C1D9BA}"/>
          </ac:spMkLst>
        </pc:spChg>
        <pc:spChg chg="mod">
          <ac:chgData name="Zachary Tzavelis" userId="a169f786-926e-400c-b578-c28f0f01b55d" providerId="ADAL" clId="{B91A0ECB-3433-4B21-9483-F8EB1A0CEF16}" dt="2020-09-04T16:52:46.834" v="24745" actId="20577"/>
          <ac:spMkLst>
            <pc:docMk/>
            <pc:sldMk cId="2809119390" sldId="307"/>
            <ac:spMk id="7" creationId="{506022FF-BA24-45CD-A3EA-56AEF97DC858}"/>
          </ac:spMkLst>
        </pc:spChg>
      </pc:sldChg>
      <pc:sldChg chg="modSp add ord modTransition">
        <pc:chgData name="Zachary Tzavelis" userId="a169f786-926e-400c-b578-c28f0f01b55d" providerId="ADAL" clId="{B91A0ECB-3433-4B21-9483-F8EB1A0CEF16}" dt="2020-09-10T11:37:40.192" v="45317"/>
        <pc:sldMkLst>
          <pc:docMk/>
          <pc:sldMk cId="2949155321" sldId="308"/>
        </pc:sldMkLst>
        <pc:spChg chg="mod">
          <ac:chgData name="Zachary Tzavelis" userId="a169f786-926e-400c-b578-c28f0f01b55d" providerId="ADAL" clId="{B91A0ECB-3433-4B21-9483-F8EB1A0CEF16}" dt="2020-09-04T18:38:30.823" v="25148"/>
          <ac:spMkLst>
            <pc:docMk/>
            <pc:sldMk cId="2949155321" sldId="308"/>
            <ac:spMk id="3" creationId="{1327EC73-02C2-4680-9EC8-384BFD90BE29}"/>
          </ac:spMkLst>
        </pc:spChg>
        <pc:spChg chg="mod">
          <ac:chgData name="Zachary Tzavelis" userId="a169f786-926e-400c-b578-c28f0f01b55d" providerId="ADAL" clId="{B91A0ECB-3433-4B21-9483-F8EB1A0CEF16}" dt="2020-09-04T18:38:30.823" v="25148"/>
          <ac:spMkLst>
            <pc:docMk/>
            <pc:sldMk cId="2949155321" sldId="308"/>
            <ac:spMk id="4" creationId="{3BA375C2-53C8-4B0B-A003-F41C910867C9}"/>
          </ac:spMkLst>
        </pc:spChg>
        <pc:spChg chg="mod">
          <ac:chgData name="Zachary Tzavelis" userId="a169f786-926e-400c-b578-c28f0f01b55d" providerId="ADAL" clId="{B91A0ECB-3433-4B21-9483-F8EB1A0CEF16}" dt="2020-09-04T18:38:30.823" v="25148"/>
          <ac:spMkLst>
            <pc:docMk/>
            <pc:sldMk cId="2949155321" sldId="308"/>
            <ac:spMk id="5" creationId="{5914839F-D248-4795-9FB1-38E2A8C1D9BA}"/>
          </ac:spMkLst>
        </pc:spChg>
      </pc:sldChg>
      <pc:sldChg chg="modSp add del mod">
        <pc:chgData name="Zachary Tzavelis" userId="a169f786-926e-400c-b578-c28f0f01b55d" providerId="ADAL" clId="{B91A0ECB-3433-4B21-9483-F8EB1A0CEF16}" dt="2020-09-04T18:39:37.105" v="25158" actId="47"/>
        <pc:sldMkLst>
          <pc:docMk/>
          <pc:sldMk cId="1642356468" sldId="309"/>
        </pc:sldMkLst>
        <pc:spChg chg="mod">
          <ac:chgData name="Zachary Tzavelis" userId="a169f786-926e-400c-b578-c28f0f01b55d" providerId="ADAL" clId="{B91A0ECB-3433-4B21-9483-F8EB1A0CEF16}" dt="2020-09-04T18:38:30.823" v="25148"/>
          <ac:spMkLst>
            <pc:docMk/>
            <pc:sldMk cId="1642356468" sldId="309"/>
            <ac:spMk id="2" creationId="{ACE1A168-9A5E-4C1E-8C9E-7D5C5143DC71}"/>
          </ac:spMkLst>
        </pc:spChg>
        <pc:spChg chg="mod">
          <ac:chgData name="Zachary Tzavelis" userId="a169f786-926e-400c-b578-c28f0f01b55d" providerId="ADAL" clId="{B91A0ECB-3433-4B21-9483-F8EB1A0CEF16}" dt="2020-09-04T18:38:30.823" v="25148"/>
          <ac:spMkLst>
            <pc:docMk/>
            <pc:sldMk cId="1642356468" sldId="309"/>
            <ac:spMk id="3" creationId="{C1C39490-0CB8-4CE7-AE24-C0737D64E43B}"/>
          </ac:spMkLst>
        </pc:spChg>
        <pc:spChg chg="mod">
          <ac:chgData name="Zachary Tzavelis" userId="a169f786-926e-400c-b578-c28f0f01b55d" providerId="ADAL" clId="{B91A0ECB-3433-4B21-9483-F8EB1A0CEF16}" dt="2020-09-04T18:38:30.823" v="25148"/>
          <ac:spMkLst>
            <pc:docMk/>
            <pc:sldMk cId="1642356468" sldId="309"/>
            <ac:spMk id="4" creationId="{346B20CC-F5C5-4D6D-8AF6-E4898869A4C0}"/>
          </ac:spMkLst>
        </pc:spChg>
        <pc:graphicFrameChg chg="mod">
          <ac:chgData name="Zachary Tzavelis" userId="a169f786-926e-400c-b578-c28f0f01b55d" providerId="ADAL" clId="{B91A0ECB-3433-4B21-9483-F8EB1A0CEF16}" dt="2020-09-04T18:37:58.356" v="25146" actId="1076"/>
          <ac:graphicFrameMkLst>
            <pc:docMk/>
            <pc:sldMk cId="1642356468" sldId="309"/>
            <ac:graphicFrameMk id="8" creationId="{00000000-0008-0000-1700-000002000000}"/>
          </ac:graphicFrameMkLst>
        </pc:graphicFrameChg>
      </pc:sldChg>
      <pc:sldChg chg="addSp delSp modSp new mod ord modTransition">
        <pc:chgData name="Zachary Tzavelis" userId="a169f786-926e-400c-b578-c28f0f01b55d" providerId="ADAL" clId="{B91A0ECB-3433-4B21-9483-F8EB1A0CEF16}" dt="2020-09-11T14:48:39.876" v="48478" actId="403"/>
        <pc:sldMkLst>
          <pc:docMk/>
          <pc:sldMk cId="2543944581" sldId="310"/>
        </pc:sldMkLst>
        <pc:spChg chg="add mod">
          <ac:chgData name="Zachary Tzavelis" userId="a169f786-926e-400c-b578-c28f0f01b55d" providerId="ADAL" clId="{B91A0ECB-3433-4B21-9483-F8EB1A0CEF16}" dt="2020-09-04T18:49:06.631" v="25306" actId="1076"/>
          <ac:spMkLst>
            <pc:docMk/>
            <pc:sldMk cId="2543944581" sldId="310"/>
            <ac:spMk id="8" creationId="{CAB55436-8A3C-42DC-93B2-E4A26AF116B8}"/>
          </ac:spMkLst>
        </pc:spChg>
        <pc:spChg chg="add mod">
          <ac:chgData name="Zachary Tzavelis" userId="a169f786-926e-400c-b578-c28f0f01b55d" providerId="ADAL" clId="{B91A0ECB-3433-4B21-9483-F8EB1A0CEF16}" dt="2020-09-04T18:44:19.840" v="25231" actId="20577"/>
          <ac:spMkLst>
            <pc:docMk/>
            <pc:sldMk cId="2543944581" sldId="310"/>
            <ac:spMk id="10" creationId="{74EBA0E0-371F-4A49-AD23-1F89A77CDC13}"/>
          </ac:spMkLst>
        </pc:spChg>
        <pc:spChg chg="add del">
          <ac:chgData name="Zachary Tzavelis" userId="a169f786-926e-400c-b578-c28f0f01b55d" providerId="ADAL" clId="{B91A0ECB-3433-4B21-9483-F8EB1A0CEF16}" dt="2020-09-04T18:44:15.084" v="25216" actId="22"/>
          <ac:spMkLst>
            <pc:docMk/>
            <pc:sldMk cId="2543944581" sldId="310"/>
            <ac:spMk id="12" creationId="{2181152C-8D94-41D6-894C-A622E33FD51B}"/>
          </ac:spMkLst>
        </pc:spChg>
        <pc:graphicFrameChg chg="add mod">
          <ac:chgData name="Zachary Tzavelis" userId="a169f786-926e-400c-b578-c28f0f01b55d" providerId="ADAL" clId="{B91A0ECB-3433-4B21-9483-F8EB1A0CEF16}" dt="2020-09-11T14:48:39.876" v="48478" actId="403"/>
          <ac:graphicFrameMkLst>
            <pc:docMk/>
            <pc:sldMk cId="2543944581" sldId="310"/>
            <ac:graphicFrameMk id="6" creationId="{E44226BD-21B9-4B09-ABA4-059291DD6020}"/>
          </ac:graphicFrameMkLst>
        </pc:graphicFrameChg>
      </pc:sldChg>
      <pc:sldChg chg="addSp delSp modSp add mod modTransition">
        <pc:chgData name="Zachary Tzavelis" userId="a169f786-926e-400c-b578-c28f0f01b55d" providerId="ADAL" clId="{B91A0ECB-3433-4B21-9483-F8EB1A0CEF16}" dt="2020-09-07T19:14:06.385" v="35699"/>
        <pc:sldMkLst>
          <pc:docMk/>
          <pc:sldMk cId="1932146345" sldId="311"/>
        </pc:sldMkLst>
        <pc:spChg chg="del">
          <ac:chgData name="Zachary Tzavelis" userId="a169f786-926e-400c-b578-c28f0f01b55d" providerId="ADAL" clId="{B91A0ECB-3433-4B21-9483-F8EB1A0CEF16}" dt="2020-09-04T18:39:50.003" v="25160" actId="478"/>
          <ac:spMkLst>
            <pc:docMk/>
            <pc:sldMk cId="1932146345" sldId="311"/>
            <ac:spMk id="8" creationId="{CAB55436-8A3C-42DC-93B2-E4A26AF116B8}"/>
          </ac:spMkLst>
        </pc:spChg>
        <pc:spChg chg="add mod">
          <ac:chgData name="Zachary Tzavelis" userId="a169f786-926e-400c-b578-c28f0f01b55d" providerId="ADAL" clId="{B91A0ECB-3433-4B21-9483-F8EB1A0CEF16}" dt="2020-09-04T18:43:12.151" v="25188" actId="20577"/>
          <ac:spMkLst>
            <pc:docMk/>
            <pc:sldMk cId="1932146345" sldId="311"/>
            <ac:spMk id="13" creationId="{C6CCB84A-7CC6-4077-ADBC-DD0ABDD1A6B8}"/>
          </ac:spMkLst>
        </pc:spChg>
        <pc:graphicFrameChg chg="del">
          <ac:chgData name="Zachary Tzavelis" userId="a169f786-926e-400c-b578-c28f0f01b55d" providerId="ADAL" clId="{B91A0ECB-3433-4B21-9483-F8EB1A0CEF16}" dt="2020-09-04T18:39:53.371" v="25161" actId="478"/>
          <ac:graphicFrameMkLst>
            <pc:docMk/>
            <pc:sldMk cId="1932146345" sldId="311"/>
            <ac:graphicFrameMk id="6" creationId="{E44226BD-21B9-4B09-ABA4-059291DD6020}"/>
          </ac:graphicFrameMkLst>
        </pc:graphicFrameChg>
        <pc:picChg chg="add mod">
          <ac:chgData name="Zachary Tzavelis" userId="a169f786-926e-400c-b578-c28f0f01b55d" providerId="ADAL" clId="{B91A0ECB-3433-4B21-9483-F8EB1A0CEF16}" dt="2020-09-04T18:43:26.501" v="25191" actId="1076"/>
          <ac:picMkLst>
            <pc:docMk/>
            <pc:sldMk cId="1932146345" sldId="311"/>
            <ac:picMk id="5" creationId="{EB30D0D0-4492-4A5D-8610-1BD5D4FE5809}"/>
          </ac:picMkLst>
        </pc:picChg>
        <pc:picChg chg="add del">
          <ac:chgData name="Zachary Tzavelis" userId="a169f786-926e-400c-b578-c28f0f01b55d" providerId="ADAL" clId="{B91A0ECB-3433-4B21-9483-F8EB1A0CEF16}" dt="2020-09-04T18:42:57.850" v="25171" actId="22"/>
          <ac:picMkLst>
            <pc:docMk/>
            <pc:sldMk cId="1932146345" sldId="311"/>
            <ac:picMk id="11" creationId="{7D900509-301C-4DE6-81EF-845712EA1259}"/>
          </ac:picMkLst>
        </pc:picChg>
      </pc:sldChg>
      <pc:sldChg chg="addSp delSp modSp add mod modTransition">
        <pc:chgData name="Zachary Tzavelis" userId="a169f786-926e-400c-b578-c28f0f01b55d" providerId="ADAL" clId="{B91A0ECB-3433-4B21-9483-F8EB1A0CEF16}" dt="2020-09-07T19:14:06.385" v="35699"/>
        <pc:sldMkLst>
          <pc:docMk/>
          <pc:sldMk cId="79265492" sldId="312"/>
        </pc:sldMkLst>
        <pc:spChg chg="del">
          <ac:chgData name="Zachary Tzavelis" userId="a169f786-926e-400c-b578-c28f0f01b55d" providerId="ADAL" clId="{B91A0ECB-3433-4B21-9483-F8EB1A0CEF16}" dt="2020-09-04T18:44:34.724" v="25235" actId="478"/>
          <ac:spMkLst>
            <pc:docMk/>
            <pc:sldMk cId="79265492" sldId="312"/>
            <ac:spMk id="8" creationId="{CAB55436-8A3C-42DC-93B2-E4A26AF116B8}"/>
          </ac:spMkLst>
        </pc:spChg>
        <pc:spChg chg="mod">
          <ac:chgData name="Zachary Tzavelis" userId="a169f786-926e-400c-b578-c28f0f01b55d" providerId="ADAL" clId="{B91A0ECB-3433-4B21-9483-F8EB1A0CEF16}" dt="2020-09-04T18:47:28.341" v="25299" actId="6549"/>
          <ac:spMkLst>
            <pc:docMk/>
            <pc:sldMk cId="79265492" sldId="312"/>
            <ac:spMk id="10" creationId="{74EBA0E0-371F-4A49-AD23-1F89A77CDC13}"/>
          </ac:spMkLst>
        </pc:spChg>
        <pc:spChg chg="add mod">
          <ac:chgData name="Zachary Tzavelis" userId="a169f786-926e-400c-b578-c28f0f01b55d" providerId="ADAL" clId="{B91A0ECB-3433-4B21-9483-F8EB1A0CEF16}" dt="2020-09-04T18:47:52.311" v="25302" actId="1076"/>
          <ac:spMkLst>
            <pc:docMk/>
            <pc:sldMk cId="79265492" sldId="312"/>
            <ac:spMk id="16" creationId="{9DD7FA97-489B-4D7E-A76E-EF9C9CA5D9AE}"/>
          </ac:spMkLst>
        </pc:spChg>
        <pc:graphicFrameChg chg="del">
          <ac:chgData name="Zachary Tzavelis" userId="a169f786-926e-400c-b578-c28f0f01b55d" providerId="ADAL" clId="{B91A0ECB-3433-4B21-9483-F8EB1A0CEF16}" dt="2020-09-04T18:44:32.204" v="25234" actId="478"/>
          <ac:graphicFrameMkLst>
            <pc:docMk/>
            <pc:sldMk cId="79265492" sldId="312"/>
            <ac:graphicFrameMk id="6" creationId="{E44226BD-21B9-4B09-ABA4-059291DD6020}"/>
          </ac:graphicFrameMkLst>
        </pc:graphicFrameChg>
        <pc:graphicFrameChg chg="add del">
          <ac:chgData name="Zachary Tzavelis" userId="a169f786-926e-400c-b578-c28f0f01b55d" providerId="ADAL" clId="{B91A0ECB-3433-4B21-9483-F8EB1A0CEF16}" dt="2020-09-04T18:46:30.899" v="25272" actId="22"/>
          <ac:graphicFrameMkLst>
            <pc:docMk/>
            <pc:sldMk cId="79265492" sldId="312"/>
            <ac:graphicFrameMk id="15" creationId="{7B4CA77B-20E4-4DF1-B5CF-3E63CAC45A3A}"/>
          </ac:graphicFrameMkLst>
        </pc:graphicFrameChg>
        <pc:picChg chg="add mod">
          <ac:chgData name="Zachary Tzavelis" userId="a169f786-926e-400c-b578-c28f0f01b55d" providerId="ADAL" clId="{B91A0ECB-3433-4B21-9483-F8EB1A0CEF16}" dt="2020-09-04T18:46:19.209" v="25270" actId="1076"/>
          <ac:picMkLst>
            <pc:docMk/>
            <pc:sldMk cId="79265492" sldId="312"/>
            <ac:picMk id="5" creationId="{CC82599B-6081-467E-9EC4-7725CC475444}"/>
          </ac:picMkLst>
        </pc:picChg>
        <pc:picChg chg="add mod">
          <ac:chgData name="Zachary Tzavelis" userId="a169f786-926e-400c-b578-c28f0f01b55d" providerId="ADAL" clId="{B91A0ECB-3433-4B21-9483-F8EB1A0CEF16}" dt="2020-09-04T18:46:19.209" v="25270" actId="1076"/>
          <ac:picMkLst>
            <pc:docMk/>
            <pc:sldMk cId="79265492" sldId="312"/>
            <ac:picMk id="7" creationId="{A7D3E55C-71C5-4BD4-BA72-6119BBD46A23}"/>
          </ac:picMkLst>
        </pc:picChg>
      </pc:sldChg>
      <pc:sldChg chg="addSp modSp add del mod">
        <pc:chgData name="Zachary Tzavelis" userId="a169f786-926e-400c-b578-c28f0f01b55d" providerId="ADAL" clId="{B91A0ECB-3433-4B21-9483-F8EB1A0CEF16}" dt="2020-09-04T18:44:23.101" v="25232" actId="47"/>
        <pc:sldMkLst>
          <pc:docMk/>
          <pc:sldMk cId="402812567" sldId="312"/>
        </pc:sldMkLst>
        <pc:spChg chg="add mod">
          <ac:chgData name="Zachary Tzavelis" userId="a169f786-926e-400c-b578-c28f0f01b55d" providerId="ADAL" clId="{B91A0ECB-3433-4B21-9483-F8EB1A0CEF16}" dt="2020-09-04T18:43:39.117" v="25213" actId="20577"/>
          <ac:spMkLst>
            <pc:docMk/>
            <pc:sldMk cId="402812567" sldId="312"/>
            <ac:spMk id="9" creationId="{8ED24D4F-18C4-461F-8B18-224D80C5844A}"/>
          </ac:spMkLst>
        </pc:spChg>
        <pc:picChg chg="add mod">
          <ac:chgData name="Zachary Tzavelis" userId="a169f786-926e-400c-b578-c28f0f01b55d" providerId="ADAL" clId="{B91A0ECB-3433-4B21-9483-F8EB1A0CEF16}" dt="2020-09-04T18:42:45.747" v="25169" actId="1076"/>
          <ac:picMkLst>
            <pc:docMk/>
            <pc:sldMk cId="402812567" sldId="312"/>
            <ac:picMk id="7" creationId="{0BBED0BF-7368-4EB2-99AC-2979422C3C74}"/>
          </ac:picMkLst>
        </pc:picChg>
      </pc:sldChg>
      <pc:sldChg chg="addSp delSp modSp new del mod ord modTransition addCm delCm">
        <pc:chgData name="Zachary Tzavelis" userId="a169f786-926e-400c-b578-c28f0f01b55d" providerId="ADAL" clId="{B91A0ECB-3433-4B21-9483-F8EB1A0CEF16}" dt="2020-09-13T13:41:32.080" v="51817" actId="47"/>
        <pc:sldMkLst>
          <pc:docMk/>
          <pc:sldMk cId="905095022" sldId="313"/>
        </pc:sldMkLst>
        <pc:spChg chg="add del">
          <ac:chgData name="Zachary Tzavelis" userId="a169f786-926e-400c-b578-c28f0f01b55d" providerId="ADAL" clId="{B91A0ECB-3433-4B21-9483-F8EB1A0CEF16}" dt="2020-09-04T18:50:08.054" v="25313" actId="22"/>
          <ac:spMkLst>
            <pc:docMk/>
            <pc:sldMk cId="905095022" sldId="313"/>
            <ac:spMk id="6" creationId="{A067862F-71D2-45FC-88B0-CFA8D8620802}"/>
          </ac:spMkLst>
        </pc:spChg>
        <pc:spChg chg="add mod">
          <ac:chgData name="Zachary Tzavelis" userId="a169f786-926e-400c-b578-c28f0f01b55d" providerId="ADAL" clId="{B91A0ECB-3433-4B21-9483-F8EB1A0CEF16}" dt="2020-09-08T12:13:43.568" v="37609" actId="20577"/>
          <ac:spMkLst>
            <pc:docMk/>
            <pc:sldMk cId="905095022" sldId="313"/>
            <ac:spMk id="8" creationId="{D0B4A639-79D9-49BC-95C6-0F2300D6CD07}"/>
          </ac:spMkLst>
        </pc:spChg>
        <pc:spChg chg="add">
          <ac:chgData name="Zachary Tzavelis" userId="a169f786-926e-400c-b578-c28f0f01b55d" providerId="ADAL" clId="{B91A0ECB-3433-4B21-9483-F8EB1A0CEF16}" dt="2020-09-04T19:04:17.388" v="25475" actId="22"/>
          <ac:spMkLst>
            <pc:docMk/>
            <pc:sldMk cId="905095022" sldId="313"/>
            <ac:spMk id="10" creationId="{B27C5326-ABAA-4E4F-B9AF-F1E313953DA6}"/>
          </ac:spMkLst>
        </pc:spChg>
      </pc:sldChg>
      <pc:sldChg chg="addSp delSp add del setBg delDesignElem">
        <pc:chgData name="Zachary Tzavelis" userId="a169f786-926e-400c-b578-c28f0f01b55d" providerId="ADAL" clId="{B91A0ECB-3433-4B21-9483-F8EB1A0CEF16}" dt="2020-09-05T13:38:51.067" v="25758"/>
        <pc:sldMkLst>
          <pc:docMk/>
          <pc:sldMk cId="2735621292" sldId="314"/>
        </pc:sldMkLst>
        <pc:spChg chg="add del">
          <ac:chgData name="Zachary Tzavelis" userId="a169f786-926e-400c-b578-c28f0f01b55d" providerId="ADAL" clId="{B91A0ECB-3433-4B21-9483-F8EB1A0CEF16}" dt="2020-09-05T13:38:51.067" v="25758"/>
          <ac:spMkLst>
            <pc:docMk/>
            <pc:sldMk cId="2735621292" sldId="314"/>
            <ac:spMk id="14" creationId="{D829E218-74FB-4455-98BE-F2C5BA8978BE}"/>
          </ac:spMkLst>
        </pc:spChg>
        <pc:spChg chg="add del">
          <ac:chgData name="Zachary Tzavelis" userId="a169f786-926e-400c-b578-c28f0f01b55d" providerId="ADAL" clId="{B91A0ECB-3433-4B21-9483-F8EB1A0CEF16}" dt="2020-09-05T13:38:51.067" v="25758"/>
          <ac:spMkLst>
            <pc:docMk/>
            <pc:sldMk cId="2735621292" sldId="314"/>
            <ac:spMk id="16" creationId="{7E8D75FD-D4F9-4D11-B70D-82EFCB4CFA5B}"/>
          </ac:spMkLst>
        </pc:spChg>
        <pc:spChg chg="add del">
          <ac:chgData name="Zachary Tzavelis" userId="a169f786-926e-400c-b578-c28f0f01b55d" providerId="ADAL" clId="{B91A0ECB-3433-4B21-9483-F8EB1A0CEF16}" dt="2020-09-05T13:38:51.067" v="25758"/>
          <ac:spMkLst>
            <pc:docMk/>
            <pc:sldMk cId="2735621292" sldId="314"/>
            <ac:spMk id="20" creationId="{7319A1DD-F557-4EC6-8A8C-F7617B4CD678}"/>
          </ac:spMkLst>
        </pc:spChg>
        <pc:cxnChg chg="add del">
          <ac:chgData name="Zachary Tzavelis" userId="a169f786-926e-400c-b578-c28f0f01b55d" providerId="ADAL" clId="{B91A0ECB-3433-4B21-9483-F8EB1A0CEF16}" dt="2020-09-05T13:38:51.067" v="25758"/>
          <ac:cxnSpMkLst>
            <pc:docMk/>
            <pc:sldMk cId="2735621292" sldId="314"/>
            <ac:cxnSpMk id="18" creationId="{1F5DC8C3-BA5F-4EED-BB9A-A14272BD82A1}"/>
          </ac:cxnSpMkLst>
        </pc:cxnChg>
        <pc:cxnChg chg="add del">
          <ac:chgData name="Zachary Tzavelis" userId="a169f786-926e-400c-b578-c28f0f01b55d" providerId="ADAL" clId="{B91A0ECB-3433-4B21-9483-F8EB1A0CEF16}" dt="2020-09-05T13:38:51.067" v="25758"/>
          <ac:cxnSpMkLst>
            <pc:docMk/>
            <pc:sldMk cId="2735621292" sldId="314"/>
            <ac:cxnSpMk id="22" creationId="{D28A9C89-B313-458F-9C85-515930A51A93}"/>
          </ac:cxnSpMkLst>
        </pc:cxnChg>
      </pc:sldChg>
      <pc:sldChg chg="addSp delSp modSp del mod modTransition setBg delAnim modAnim modNotesTx">
        <pc:chgData name="Zachary Tzavelis" userId="a169f786-926e-400c-b578-c28f0f01b55d" providerId="ADAL" clId="{B91A0ECB-3433-4B21-9483-F8EB1A0CEF16}" dt="2020-09-12T19:45:40.879" v="50652" actId="47"/>
        <pc:sldMkLst>
          <pc:docMk/>
          <pc:sldMk cId="2961698885" sldId="314"/>
        </pc:sldMkLst>
        <pc:spChg chg="mod ord">
          <ac:chgData name="Zachary Tzavelis" userId="a169f786-926e-400c-b578-c28f0f01b55d" providerId="ADAL" clId="{B91A0ECB-3433-4B21-9483-F8EB1A0CEF16}" dt="2020-09-12T19:20:47.696" v="50498" actId="166"/>
          <ac:spMkLst>
            <pc:docMk/>
            <pc:sldMk cId="2961698885" sldId="314"/>
            <ac:spMk id="2" creationId="{D6D0D8E0-25C0-4070-A0D5-7B7828876651}"/>
          </ac:spMkLst>
        </pc:spChg>
        <pc:spChg chg="add del mod ord">
          <ac:chgData name="Zachary Tzavelis" userId="a169f786-926e-400c-b578-c28f0f01b55d" providerId="ADAL" clId="{B91A0ECB-3433-4B21-9483-F8EB1A0CEF16}" dt="2020-09-12T19:22:32.213" v="50516" actId="478"/>
          <ac:spMkLst>
            <pc:docMk/>
            <pc:sldMk cId="2961698885" sldId="314"/>
            <ac:spMk id="3" creationId="{AF214779-1859-485F-8078-1C15A8D64A89}"/>
          </ac:spMkLst>
        </pc:spChg>
        <pc:spChg chg="mod ord">
          <ac:chgData name="Zachary Tzavelis" userId="a169f786-926e-400c-b578-c28f0f01b55d" providerId="ADAL" clId="{B91A0ECB-3433-4B21-9483-F8EB1A0CEF16}" dt="2020-09-12T19:21:29.933" v="50508" actId="14100"/>
          <ac:spMkLst>
            <pc:docMk/>
            <pc:sldMk cId="2961698885" sldId="314"/>
            <ac:spMk id="4" creationId="{7363946B-E32F-4FC6-A215-EF2A8E1115D5}"/>
          </ac:spMkLst>
        </pc:spChg>
        <pc:spChg chg="add mod ord">
          <ac:chgData name="Zachary Tzavelis" userId="a169f786-926e-400c-b578-c28f0f01b55d" providerId="ADAL" clId="{B91A0ECB-3433-4B21-9483-F8EB1A0CEF16}" dt="2020-09-12T19:25:29.768" v="50539" actId="2085"/>
          <ac:spMkLst>
            <pc:docMk/>
            <pc:sldMk cId="2961698885" sldId="314"/>
            <ac:spMk id="5" creationId="{09880AE8-5F80-4E94-8B11-7FE1851174AF}"/>
          </ac:spMkLst>
        </pc:spChg>
        <pc:spChg chg="del">
          <ac:chgData name="Zachary Tzavelis" userId="a169f786-926e-400c-b578-c28f0f01b55d" providerId="ADAL" clId="{B91A0ECB-3433-4B21-9483-F8EB1A0CEF16}" dt="2020-09-06T09:42:09.891" v="26162" actId="478"/>
          <ac:spMkLst>
            <pc:docMk/>
            <pc:sldMk cId="2961698885" sldId="314"/>
            <ac:spMk id="5" creationId="{7CFB80B9-84E2-4DD7-827D-A207CFD11536}"/>
          </ac:spMkLst>
        </pc:spChg>
        <pc:spChg chg="del">
          <ac:chgData name="Zachary Tzavelis" userId="a169f786-926e-400c-b578-c28f0f01b55d" providerId="ADAL" clId="{B91A0ECB-3433-4B21-9483-F8EB1A0CEF16}" dt="2020-09-06T09:38:48.260" v="25912" actId="478"/>
          <ac:spMkLst>
            <pc:docMk/>
            <pc:sldMk cId="2961698885" sldId="314"/>
            <ac:spMk id="6" creationId="{820673E4-740A-446D-BC75-39863E75D9C1}"/>
          </ac:spMkLst>
        </pc:spChg>
        <pc:spChg chg="del">
          <ac:chgData name="Zachary Tzavelis" userId="a169f786-926e-400c-b578-c28f0f01b55d" providerId="ADAL" clId="{B91A0ECB-3433-4B21-9483-F8EB1A0CEF16}" dt="2020-09-06T09:38:45.072" v="25911" actId="478"/>
          <ac:spMkLst>
            <pc:docMk/>
            <pc:sldMk cId="2961698885" sldId="314"/>
            <ac:spMk id="7" creationId="{28C199EB-21BD-4B79-965B-74F3356D1926}"/>
          </ac:spMkLst>
        </pc:spChg>
        <pc:spChg chg="add del mod">
          <ac:chgData name="Zachary Tzavelis" userId="a169f786-926e-400c-b578-c28f0f01b55d" providerId="ADAL" clId="{B91A0ECB-3433-4B21-9483-F8EB1A0CEF16}" dt="2020-09-12T19:24:58.514" v="50535" actId="21"/>
          <ac:spMkLst>
            <pc:docMk/>
            <pc:sldMk cId="2961698885" sldId="314"/>
            <ac:spMk id="7" creationId="{29EAB0DA-9294-4E2A-B542-C92F2B3608A8}"/>
          </ac:spMkLst>
        </pc:spChg>
        <pc:spChg chg="add del mod">
          <ac:chgData name="Zachary Tzavelis" userId="a169f786-926e-400c-b578-c28f0f01b55d" providerId="ADAL" clId="{B91A0ECB-3433-4B21-9483-F8EB1A0CEF16}" dt="2020-09-11T15:11:48.332" v="48636" actId="478"/>
          <ac:spMkLst>
            <pc:docMk/>
            <pc:sldMk cId="2961698885" sldId="314"/>
            <ac:spMk id="12" creationId="{E809B6DF-E38D-45E9-B7DD-0A190A561FC4}"/>
          </ac:spMkLst>
        </pc:spChg>
        <pc:picChg chg="add mod">
          <ac:chgData name="Zachary Tzavelis" userId="a169f786-926e-400c-b578-c28f0f01b55d" providerId="ADAL" clId="{B91A0ECB-3433-4B21-9483-F8EB1A0CEF16}" dt="2020-09-07T19:14:08.120" v="35701"/>
          <ac:picMkLst>
            <pc:docMk/>
            <pc:sldMk cId="2961698885" sldId="314"/>
            <ac:picMk id="3" creationId="{AC952FDC-744A-47B4-B13D-77764AD1C854}"/>
          </ac:picMkLst>
        </pc:picChg>
        <pc:picChg chg="add del mod">
          <ac:chgData name="Zachary Tzavelis" userId="a169f786-926e-400c-b578-c28f0f01b55d" providerId="ADAL" clId="{B91A0ECB-3433-4B21-9483-F8EB1A0CEF16}" dt="2020-09-07T19:25:44.890" v="36154" actId="478"/>
          <ac:picMkLst>
            <pc:docMk/>
            <pc:sldMk cId="2961698885" sldId="314"/>
            <ac:picMk id="5" creationId="{D5361D88-C212-4586-B8F3-74C6B04C8792}"/>
          </ac:picMkLst>
        </pc:picChg>
        <pc:picChg chg="add del mod">
          <ac:chgData name="Zachary Tzavelis" userId="a169f786-926e-400c-b578-c28f0f01b55d" providerId="ADAL" clId="{B91A0ECB-3433-4B21-9483-F8EB1A0CEF16}" dt="2020-09-10T08:53:02.996" v="45075" actId="478"/>
          <ac:picMkLst>
            <pc:docMk/>
            <pc:sldMk cId="2961698885" sldId="314"/>
            <ac:picMk id="6" creationId="{F290BCB4-22E8-4342-AE27-EA9058A326EE}"/>
          </ac:picMkLst>
        </pc:picChg>
        <pc:picChg chg="add del mod">
          <ac:chgData name="Zachary Tzavelis" userId="a169f786-926e-400c-b578-c28f0f01b55d" providerId="ADAL" clId="{B91A0ECB-3433-4B21-9483-F8EB1A0CEF16}" dt="2020-09-10T10:02:40.772" v="45231"/>
          <ac:picMkLst>
            <pc:docMk/>
            <pc:sldMk cId="2961698885" sldId="314"/>
            <ac:picMk id="7" creationId="{8AF205E8-774F-4758-9063-4849CD1C9527}"/>
          </ac:picMkLst>
        </pc:picChg>
        <pc:picChg chg="add del mod">
          <ac:chgData name="Zachary Tzavelis" userId="a169f786-926e-400c-b578-c28f0f01b55d" providerId="ADAL" clId="{B91A0ECB-3433-4B21-9483-F8EB1A0CEF16}" dt="2020-09-10T11:35:40.528" v="45309"/>
          <ac:picMkLst>
            <pc:docMk/>
            <pc:sldMk cId="2961698885" sldId="314"/>
            <ac:picMk id="8" creationId="{7344F7D1-EA3C-4FFA-9C94-789207EDCD56}"/>
          </ac:picMkLst>
        </pc:picChg>
        <pc:picChg chg="add del mod ord">
          <ac:chgData name="Zachary Tzavelis" userId="a169f786-926e-400c-b578-c28f0f01b55d" providerId="ADAL" clId="{B91A0ECB-3433-4B21-9483-F8EB1A0CEF16}" dt="2020-09-12T19:25:56.784" v="50542" actId="170"/>
          <ac:picMkLst>
            <pc:docMk/>
            <pc:sldMk cId="2961698885" sldId="314"/>
            <ac:picMk id="9" creationId="{AE80DC4E-4B36-4EEE-89A2-DEEDD162CA7A}"/>
          </ac:picMkLst>
        </pc:picChg>
        <pc:picChg chg="add del mod">
          <ac:chgData name="Zachary Tzavelis" userId="a169f786-926e-400c-b578-c28f0f01b55d" providerId="ADAL" clId="{B91A0ECB-3433-4B21-9483-F8EB1A0CEF16}" dt="2020-09-10T11:53:36.386" v="45326" actId="478"/>
          <ac:picMkLst>
            <pc:docMk/>
            <pc:sldMk cId="2961698885" sldId="314"/>
            <ac:picMk id="10" creationId="{7891595A-C79F-4C06-AA57-9851F5F06BB0}"/>
          </ac:picMkLst>
        </pc:picChg>
        <pc:picChg chg="add del mod">
          <ac:chgData name="Zachary Tzavelis" userId="a169f786-926e-400c-b578-c28f0f01b55d" providerId="ADAL" clId="{B91A0ECB-3433-4B21-9483-F8EB1A0CEF16}" dt="2020-09-10T11:55:08.546" v="45328"/>
          <ac:picMkLst>
            <pc:docMk/>
            <pc:sldMk cId="2961698885" sldId="314"/>
            <ac:picMk id="11" creationId="{86DE2182-603B-4DD5-9D0A-59F7F83D4007}"/>
          </ac:picMkLst>
        </pc:picChg>
        <pc:picChg chg="add del mod">
          <ac:chgData name="Zachary Tzavelis" userId="a169f786-926e-400c-b578-c28f0f01b55d" providerId="ADAL" clId="{B91A0ECB-3433-4B21-9483-F8EB1A0CEF16}" dt="2020-09-10T11:56:43.250" v="45329"/>
          <ac:picMkLst>
            <pc:docMk/>
            <pc:sldMk cId="2961698885" sldId="314"/>
            <ac:picMk id="12" creationId="{FB062E8A-CCB1-4E72-85BE-367F86A64369}"/>
          </ac:picMkLst>
        </pc:picChg>
        <pc:picChg chg="add del mod">
          <ac:chgData name="Zachary Tzavelis" userId="a169f786-926e-400c-b578-c28f0f01b55d" providerId="ADAL" clId="{B91A0ECB-3433-4B21-9483-F8EB1A0CEF16}" dt="2020-09-10T14:05:31.119" v="45445" actId="478"/>
          <ac:picMkLst>
            <pc:docMk/>
            <pc:sldMk cId="2961698885" sldId="314"/>
            <ac:picMk id="13" creationId="{734EA3AB-783C-47CA-A14E-4A7C6A486C6C}"/>
          </ac:picMkLst>
        </pc:picChg>
      </pc:sldChg>
      <pc:sldChg chg="addSp delSp modSp add mod modTransition addAnim delAnim modAnim modShow modNotesTx">
        <pc:chgData name="Zachary Tzavelis" userId="a169f786-926e-400c-b578-c28f0f01b55d" providerId="ADAL" clId="{B91A0ECB-3433-4B21-9483-F8EB1A0CEF16}" dt="2020-09-11T18:38:02.530" v="48831" actId="20577"/>
        <pc:sldMkLst>
          <pc:docMk/>
          <pc:sldMk cId="2672446099" sldId="315"/>
        </pc:sldMkLst>
        <pc:spChg chg="del">
          <ac:chgData name="Zachary Tzavelis" userId="a169f786-926e-400c-b578-c28f0f01b55d" providerId="ADAL" clId="{B91A0ECB-3433-4B21-9483-F8EB1A0CEF16}" dt="2020-09-06T09:49:16.909" v="26402" actId="478"/>
          <ac:spMkLst>
            <pc:docMk/>
            <pc:sldMk cId="2672446099" sldId="315"/>
            <ac:spMk id="2" creationId="{0D238319-91A7-4073-8756-F2D156FDF879}"/>
          </ac:spMkLst>
        </pc:spChg>
        <pc:spChg chg="add del ord">
          <ac:chgData name="Zachary Tzavelis" userId="a169f786-926e-400c-b578-c28f0f01b55d" providerId="ADAL" clId="{B91A0ECB-3433-4B21-9483-F8EB1A0CEF16}" dt="2020-09-06T10:14:52.937" v="26547" actId="478"/>
          <ac:spMkLst>
            <pc:docMk/>
            <pc:sldMk cId="2672446099" sldId="315"/>
            <ac:spMk id="4" creationId="{6854E006-3196-4A2B-B6B0-3DE5A5E3544F}"/>
          </ac:spMkLst>
        </pc:spChg>
        <pc:spChg chg="add mod">
          <ac:chgData name="Zachary Tzavelis" userId="a169f786-926e-400c-b578-c28f0f01b55d" providerId="ADAL" clId="{B91A0ECB-3433-4B21-9483-F8EB1A0CEF16}" dt="2020-09-07T09:31:38.558" v="29787" actId="1076"/>
          <ac:spMkLst>
            <pc:docMk/>
            <pc:sldMk cId="2672446099" sldId="315"/>
            <ac:spMk id="7" creationId="{62554778-FFC4-4AD4-858D-DFB7259990EF}"/>
          </ac:spMkLst>
        </pc:spChg>
        <pc:spChg chg="add del mod">
          <ac:chgData name="Zachary Tzavelis" userId="a169f786-926e-400c-b578-c28f0f01b55d" providerId="ADAL" clId="{B91A0ECB-3433-4B21-9483-F8EB1A0CEF16}" dt="2020-09-06T10:29:23.715" v="26884" actId="478"/>
          <ac:spMkLst>
            <pc:docMk/>
            <pc:sldMk cId="2672446099" sldId="315"/>
            <ac:spMk id="8" creationId="{2CCA46A2-030D-46EA-9134-E0E8896641A1}"/>
          </ac:spMkLst>
        </pc:spChg>
        <pc:spChg chg="add mod">
          <ac:chgData name="Zachary Tzavelis" userId="a169f786-926e-400c-b578-c28f0f01b55d" providerId="ADAL" clId="{B91A0ECB-3433-4B21-9483-F8EB1A0CEF16}" dt="2020-09-07T19:25:26.261" v="36150" actId="20577"/>
          <ac:spMkLst>
            <pc:docMk/>
            <pc:sldMk cId="2672446099" sldId="315"/>
            <ac:spMk id="9" creationId="{B8581B75-45CB-4D7B-ACB7-F75136F485EC}"/>
          </ac:spMkLst>
        </pc:spChg>
        <pc:spChg chg="mod">
          <ac:chgData name="Zachary Tzavelis" userId="a169f786-926e-400c-b578-c28f0f01b55d" providerId="ADAL" clId="{B91A0ECB-3433-4B21-9483-F8EB1A0CEF16}" dt="2020-09-06T10:16:06.994" v="26612" actId="20577"/>
          <ac:spMkLst>
            <pc:docMk/>
            <pc:sldMk cId="2672446099" sldId="315"/>
            <ac:spMk id="10" creationId="{D4B735BC-1452-42BF-9C9A-BB57729A67A9}"/>
          </ac:spMkLst>
        </pc:spChg>
        <pc:spChg chg="add mod">
          <ac:chgData name="Zachary Tzavelis" userId="a169f786-926e-400c-b578-c28f0f01b55d" providerId="ADAL" clId="{B91A0ECB-3433-4B21-9483-F8EB1A0CEF16}" dt="2020-09-06T10:37:58.683" v="26917" actId="164"/>
          <ac:spMkLst>
            <pc:docMk/>
            <pc:sldMk cId="2672446099" sldId="315"/>
            <ac:spMk id="11" creationId="{089FF1A8-ACD5-4A42-9FFB-12D8822149B4}"/>
          </ac:spMkLst>
        </pc:spChg>
        <pc:spChg chg="add mod">
          <ac:chgData name="Zachary Tzavelis" userId="a169f786-926e-400c-b578-c28f0f01b55d" providerId="ADAL" clId="{B91A0ECB-3433-4B21-9483-F8EB1A0CEF16}" dt="2020-09-06T10:46:04.651" v="27124" actId="122"/>
          <ac:spMkLst>
            <pc:docMk/>
            <pc:sldMk cId="2672446099" sldId="315"/>
            <ac:spMk id="14" creationId="{E6846852-B727-4E12-A260-8EB9C1885118}"/>
          </ac:spMkLst>
        </pc:spChg>
        <pc:spChg chg="del">
          <ac:chgData name="Zachary Tzavelis" userId="a169f786-926e-400c-b578-c28f0f01b55d" providerId="ADAL" clId="{B91A0ECB-3433-4B21-9483-F8EB1A0CEF16}" dt="2020-09-10T09:50:51.868" v="45201" actId="478"/>
          <ac:spMkLst>
            <pc:docMk/>
            <pc:sldMk cId="2672446099" sldId="315"/>
            <ac:spMk id="33" creationId="{A8109626-9B81-4390-87AB-F71A282FB668}"/>
          </ac:spMkLst>
        </pc:spChg>
        <pc:spChg chg="mod">
          <ac:chgData name="Zachary Tzavelis" userId="a169f786-926e-400c-b578-c28f0f01b55d" providerId="ADAL" clId="{B91A0ECB-3433-4B21-9483-F8EB1A0CEF16}" dt="2020-09-06T10:28:44.477" v="26866"/>
          <ac:spMkLst>
            <pc:docMk/>
            <pc:sldMk cId="2672446099" sldId="315"/>
            <ac:spMk id="42" creationId="{9B7ED4AA-4B39-463B-AEDE-7474981D6607}"/>
          </ac:spMkLst>
        </pc:spChg>
        <pc:spChg chg="mod">
          <ac:chgData name="Zachary Tzavelis" userId="a169f786-926e-400c-b578-c28f0f01b55d" providerId="ADAL" clId="{B91A0ECB-3433-4B21-9483-F8EB1A0CEF16}" dt="2020-09-06T10:28:44.477" v="26866"/>
          <ac:spMkLst>
            <pc:docMk/>
            <pc:sldMk cId="2672446099" sldId="315"/>
            <ac:spMk id="43" creationId="{F459D5B6-9995-41E7-A7E8-A7B6BD51E0A2}"/>
          </ac:spMkLst>
        </pc:spChg>
        <pc:spChg chg="del">
          <ac:chgData name="Zachary Tzavelis" userId="a169f786-926e-400c-b578-c28f0f01b55d" providerId="ADAL" clId="{B91A0ECB-3433-4B21-9483-F8EB1A0CEF16}" dt="2020-09-06T09:49:13.536" v="26401" actId="478"/>
          <ac:spMkLst>
            <pc:docMk/>
            <pc:sldMk cId="2672446099" sldId="315"/>
            <ac:spMk id="44" creationId="{95FD536E-383F-4572-92C2-00CCE47B51BE}"/>
          </ac:spMkLst>
        </pc:spChg>
        <pc:spChg chg="mod">
          <ac:chgData name="Zachary Tzavelis" userId="a169f786-926e-400c-b578-c28f0f01b55d" providerId="ADAL" clId="{B91A0ECB-3433-4B21-9483-F8EB1A0CEF16}" dt="2020-09-06T10:28:44.477" v="26866"/>
          <ac:spMkLst>
            <pc:docMk/>
            <pc:sldMk cId="2672446099" sldId="315"/>
            <ac:spMk id="49" creationId="{E87B4CB9-3003-457E-95F9-4EFE2FFCC432}"/>
          </ac:spMkLst>
        </pc:spChg>
        <pc:spChg chg="mod">
          <ac:chgData name="Zachary Tzavelis" userId="a169f786-926e-400c-b578-c28f0f01b55d" providerId="ADAL" clId="{B91A0ECB-3433-4B21-9483-F8EB1A0CEF16}" dt="2020-09-11T18:38:02.530" v="48831" actId="20577"/>
          <ac:spMkLst>
            <pc:docMk/>
            <pc:sldMk cId="2672446099" sldId="315"/>
            <ac:spMk id="50" creationId="{0BF38CAF-5D29-4502-8733-830486A6F2D8}"/>
          </ac:spMkLst>
        </pc:spChg>
        <pc:spChg chg="mod">
          <ac:chgData name="Zachary Tzavelis" userId="a169f786-926e-400c-b578-c28f0f01b55d" providerId="ADAL" clId="{B91A0ECB-3433-4B21-9483-F8EB1A0CEF16}" dt="2020-09-06T10:28:44.477" v="26866"/>
          <ac:spMkLst>
            <pc:docMk/>
            <pc:sldMk cId="2672446099" sldId="315"/>
            <ac:spMk id="52" creationId="{7794F09F-B6B2-4E03-A665-39AC0CBC5872}"/>
          </ac:spMkLst>
        </pc:spChg>
        <pc:spChg chg="add mod">
          <ac:chgData name="Zachary Tzavelis" userId="a169f786-926e-400c-b578-c28f0f01b55d" providerId="ADAL" clId="{B91A0ECB-3433-4B21-9483-F8EB1A0CEF16}" dt="2020-09-06T10:28:49.297" v="26867" actId="1076"/>
          <ac:spMkLst>
            <pc:docMk/>
            <pc:sldMk cId="2672446099" sldId="315"/>
            <ac:spMk id="53" creationId="{00FB69C2-CE09-45C4-B8E1-E169F9BC51F3}"/>
          </ac:spMkLst>
        </pc:spChg>
        <pc:grpChg chg="add mod">
          <ac:chgData name="Zachary Tzavelis" userId="a169f786-926e-400c-b578-c28f0f01b55d" providerId="ADAL" clId="{B91A0ECB-3433-4B21-9483-F8EB1A0CEF16}" dt="2020-09-06T10:37:58.683" v="26917" actId="164"/>
          <ac:grpSpMkLst>
            <pc:docMk/>
            <pc:sldMk cId="2672446099" sldId="315"/>
            <ac:grpSpMk id="15" creationId="{9CD9F928-DDBE-46E7-A76C-4E0E27D05CA4}"/>
          </ac:grpSpMkLst>
        </pc:grpChg>
        <pc:grpChg chg="del">
          <ac:chgData name="Zachary Tzavelis" userId="a169f786-926e-400c-b578-c28f0f01b55d" providerId="ADAL" clId="{B91A0ECB-3433-4B21-9483-F8EB1A0CEF16}" dt="2020-09-06T09:49:13.536" v="26401" actId="478"/>
          <ac:grpSpMkLst>
            <pc:docMk/>
            <pc:sldMk cId="2672446099" sldId="315"/>
            <ac:grpSpMk id="38" creationId="{A1CEEA50-1658-4A11-870B-59C0F645FAAE}"/>
          </ac:grpSpMkLst>
        </pc:grpChg>
        <pc:grpChg chg="add mod">
          <ac:chgData name="Zachary Tzavelis" userId="a169f786-926e-400c-b578-c28f0f01b55d" providerId="ADAL" clId="{B91A0ECB-3433-4B21-9483-F8EB1A0CEF16}" dt="2020-09-06T10:37:58.683" v="26917" actId="164"/>
          <ac:grpSpMkLst>
            <pc:docMk/>
            <pc:sldMk cId="2672446099" sldId="315"/>
            <ac:grpSpMk id="41" creationId="{07AE168F-CF8F-49C5-A80C-ABC0B323BFD2}"/>
          </ac:grpSpMkLst>
        </pc:grpChg>
        <pc:grpChg chg="mod">
          <ac:chgData name="Zachary Tzavelis" userId="a169f786-926e-400c-b578-c28f0f01b55d" providerId="ADAL" clId="{B91A0ECB-3433-4B21-9483-F8EB1A0CEF16}" dt="2020-09-06T10:28:44.477" v="26866"/>
          <ac:grpSpMkLst>
            <pc:docMk/>
            <pc:sldMk cId="2672446099" sldId="315"/>
            <ac:grpSpMk id="45" creationId="{736A1720-1AA2-4AE2-8B67-89CF31E9D973}"/>
          </ac:grpSpMkLst>
        </pc:grpChg>
        <pc:grpChg chg="mod">
          <ac:chgData name="Zachary Tzavelis" userId="a169f786-926e-400c-b578-c28f0f01b55d" providerId="ADAL" clId="{B91A0ECB-3433-4B21-9483-F8EB1A0CEF16}" dt="2020-09-06T10:28:44.477" v="26866"/>
          <ac:grpSpMkLst>
            <pc:docMk/>
            <pc:sldMk cId="2672446099" sldId="315"/>
            <ac:grpSpMk id="47" creationId="{30627B2E-CDA9-4438-B26F-D54CD60FD6AA}"/>
          </ac:grpSpMkLst>
        </pc:grpChg>
        <pc:graphicFrameChg chg="mod modGraphic">
          <ac:chgData name="Zachary Tzavelis" userId="a169f786-926e-400c-b578-c28f0f01b55d" providerId="ADAL" clId="{B91A0ECB-3433-4B21-9483-F8EB1A0CEF16}" dt="2020-09-11T18:37:47.050" v="48828" actId="113"/>
          <ac:graphicFrameMkLst>
            <pc:docMk/>
            <pc:sldMk cId="2672446099" sldId="315"/>
            <ac:graphicFrameMk id="46" creationId="{6A34B829-CD0C-4D2E-AA42-9EF4A843757C}"/>
          </ac:graphicFrameMkLst>
        </pc:graphicFrameChg>
        <pc:picChg chg="add mod">
          <ac:chgData name="Zachary Tzavelis" userId="a169f786-926e-400c-b578-c28f0f01b55d" providerId="ADAL" clId="{B91A0ECB-3433-4B21-9483-F8EB1A0CEF16}" dt="2020-09-07T19:14:08.120" v="35701"/>
          <ac:picMkLst>
            <pc:docMk/>
            <pc:sldMk cId="2672446099" sldId="315"/>
            <ac:picMk id="2" creationId="{2264037D-A7C4-43FE-A913-D5B521A6A80D}"/>
          </ac:picMkLst>
        </pc:picChg>
        <pc:picChg chg="add del mod">
          <ac:chgData name="Zachary Tzavelis" userId="a169f786-926e-400c-b578-c28f0f01b55d" providerId="ADAL" clId="{B91A0ECB-3433-4B21-9483-F8EB1A0CEF16}" dt="2020-09-07T19:25:32.351" v="36151" actId="478"/>
          <ac:picMkLst>
            <pc:docMk/>
            <pc:sldMk cId="2672446099" sldId="315"/>
            <ac:picMk id="3" creationId="{5CA0150E-133A-45E6-BBB2-E874520389FA}"/>
          </ac:picMkLst>
        </pc:picChg>
        <pc:picChg chg="add del mod">
          <ac:chgData name="Zachary Tzavelis" userId="a169f786-926e-400c-b578-c28f0f01b55d" providerId="ADAL" clId="{B91A0ECB-3433-4B21-9483-F8EB1A0CEF16}" dt="2020-09-06T10:03:14.801" v="26437" actId="478"/>
          <ac:picMkLst>
            <pc:docMk/>
            <pc:sldMk cId="2672446099" sldId="315"/>
            <ac:picMk id="3" creationId="{8406D15C-7265-4290-A941-20FF5AE5C5E2}"/>
          </ac:picMkLst>
        </pc:picChg>
        <pc:picChg chg="add del mod">
          <ac:chgData name="Zachary Tzavelis" userId="a169f786-926e-400c-b578-c28f0f01b55d" providerId="ADAL" clId="{B91A0ECB-3433-4B21-9483-F8EB1A0CEF16}" dt="2020-09-08T12:11:00.108" v="37588" actId="478"/>
          <ac:picMkLst>
            <pc:docMk/>
            <pc:sldMk cId="2672446099" sldId="315"/>
            <ac:picMk id="4" creationId="{72700798-EC93-4202-86AE-61BE8828759B}"/>
          </ac:picMkLst>
        </pc:picChg>
        <pc:picChg chg="add del">
          <ac:chgData name="Zachary Tzavelis" userId="a169f786-926e-400c-b578-c28f0f01b55d" providerId="ADAL" clId="{B91A0ECB-3433-4B21-9483-F8EB1A0CEF16}" dt="2020-09-06T10:14:48.035" v="26545" actId="478"/>
          <ac:picMkLst>
            <pc:docMk/>
            <pc:sldMk cId="2672446099" sldId="315"/>
            <ac:picMk id="5" creationId="{66E8A0FB-3907-4D03-A40F-A78F4B057309}"/>
          </ac:picMkLst>
        </pc:picChg>
        <pc:picChg chg="add del mod">
          <ac:chgData name="Zachary Tzavelis" userId="a169f786-926e-400c-b578-c28f0f01b55d" providerId="ADAL" clId="{B91A0ECB-3433-4B21-9483-F8EB1A0CEF16}" dt="2020-09-10T10:02:40.772" v="45231"/>
          <ac:picMkLst>
            <pc:docMk/>
            <pc:sldMk cId="2672446099" sldId="315"/>
            <ac:picMk id="5" creationId="{FB33CEFA-235A-4F00-82C0-20694AF23D72}"/>
          </ac:picMkLst>
        </pc:picChg>
        <pc:picChg chg="add del mod">
          <ac:chgData name="Zachary Tzavelis" userId="a169f786-926e-400c-b578-c28f0f01b55d" providerId="ADAL" clId="{B91A0ECB-3433-4B21-9483-F8EB1A0CEF16}" dt="2020-09-10T11:35:40.528" v="45309"/>
          <ac:picMkLst>
            <pc:docMk/>
            <pc:sldMk cId="2672446099" sldId="315"/>
            <ac:picMk id="6" creationId="{16770C6F-0A3C-4B7D-88FE-A749E9B856BE}"/>
          </ac:picMkLst>
        </pc:picChg>
        <pc:picChg chg="add del mod modCrop">
          <ac:chgData name="Zachary Tzavelis" userId="a169f786-926e-400c-b578-c28f0f01b55d" providerId="ADAL" clId="{B91A0ECB-3433-4B21-9483-F8EB1A0CEF16}" dt="2020-09-06T10:14:50.358" v="26546" actId="478"/>
          <ac:picMkLst>
            <pc:docMk/>
            <pc:sldMk cId="2672446099" sldId="315"/>
            <ac:picMk id="6" creationId="{21F5A9D8-C2BE-4891-AE1D-6AC0D553A699}"/>
          </ac:picMkLst>
        </pc:picChg>
        <pc:picChg chg="add del mod">
          <ac:chgData name="Zachary Tzavelis" userId="a169f786-926e-400c-b578-c28f0f01b55d" providerId="ADAL" clId="{B91A0ECB-3433-4B21-9483-F8EB1A0CEF16}" dt="2020-09-10T12:07:52.436" v="45358"/>
          <ac:picMkLst>
            <pc:docMk/>
            <pc:sldMk cId="2672446099" sldId="315"/>
            <ac:picMk id="8" creationId="{ADCE35E0-9633-4463-8E24-D2E9AF846418}"/>
          </ac:picMkLst>
        </pc:picChg>
        <pc:picChg chg="add del mod">
          <ac:chgData name="Zachary Tzavelis" userId="a169f786-926e-400c-b578-c28f0f01b55d" providerId="ADAL" clId="{B91A0ECB-3433-4B21-9483-F8EB1A0CEF16}" dt="2020-09-10T12:09:54.224" v="45359"/>
          <ac:picMkLst>
            <pc:docMk/>
            <pc:sldMk cId="2672446099" sldId="315"/>
            <ac:picMk id="12" creationId="{7A86B3E6-DE90-46B2-8E24-62360A55506D}"/>
          </ac:picMkLst>
        </pc:picChg>
        <pc:picChg chg="add mod modCrop">
          <ac:chgData name="Zachary Tzavelis" userId="a169f786-926e-400c-b578-c28f0f01b55d" providerId="ADAL" clId="{B91A0ECB-3433-4B21-9483-F8EB1A0CEF16}" dt="2020-09-06T10:38:16.930" v="26919" actId="12788"/>
          <ac:picMkLst>
            <pc:docMk/>
            <pc:sldMk cId="2672446099" sldId="315"/>
            <ac:picMk id="13" creationId="{BFEFEB94-45CF-4D07-A63C-06ADD544F66E}"/>
          </ac:picMkLst>
        </pc:picChg>
        <pc:picChg chg="add del mod">
          <ac:chgData name="Zachary Tzavelis" userId="a169f786-926e-400c-b578-c28f0f01b55d" providerId="ADAL" clId="{B91A0ECB-3433-4B21-9483-F8EB1A0CEF16}" dt="2020-09-10T12:12:15.707" v="45362"/>
          <ac:picMkLst>
            <pc:docMk/>
            <pc:sldMk cId="2672446099" sldId="315"/>
            <ac:picMk id="16" creationId="{A5A41A63-EF46-42D4-9A85-4A6ED13AF7F5}"/>
          </ac:picMkLst>
        </pc:picChg>
        <pc:picChg chg="add del mod">
          <ac:chgData name="Zachary Tzavelis" userId="a169f786-926e-400c-b578-c28f0f01b55d" providerId="ADAL" clId="{B91A0ECB-3433-4B21-9483-F8EB1A0CEF16}" dt="2020-09-10T12:12:57.389" v="45363"/>
          <ac:picMkLst>
            <pc:docMk/>
            <pc:sldMk cId="2672446099" sldId="315"/>
            <ac:picMk id="17" creationId="{E92A50A9-8B11-4B95-9426-2DB4758CFB55}"/>
          </ac:picMkLst>
        </pc:picChg>
        <pc:picChg chg="add del mod">
          <ac:chgData name="Zachary Tzavelis" userId="a169f786-926e-400c-b578-c28f0f01b55d" providerId="ADAL" clId="{B91A0ECB-3433-4B21-9483-F8EB1A0CEF16}" dt="2020-09-10T12:13:01.301" v="45365" actId="478"/>
          <ac:picMkLst>
            <pc:docMk/>
            <pc:sldMk cId="2672446099" sldId="315"/>
            <ac:picMk id="18" creationId="{ABC7BF64-A1AE-40D1-8315-3130787AE09C}"/>
          </ac:picMkLst>
        </pc:picChg>
        <pc:picChg chg="add del mod">
          <ac:chgData name="Zachary Tzavelis" userId="a169f786-926e-400c-b578-c28f0f01b55d" providerId="ADAL" clId="{B91A0ECB-3433-4B21-9483-F8EB1A0CEF16}" dt="2020-09-10T12:13:45.748" v="45367"/>
          <ac:picMkLst>
            <pc:docMk/>
            <pc:sldMk cId="2672446099" sldId="315"/>
            <ac:picMk id="19" creationId="{06DF0355-532B-47DB-811E-0BF4CFB05142}"/>
          </ac:picMkLst>
        </pc:picChg>
        <pc:picChg chg="add del mod">
          <ac:chgData name="Zachary Tzavelis" userId="a169f786-926e-400c-b578-c28f0f01b55d" providerId="ADAL" clId="{B91A0ECB-3433-4B21-9483-F8EB1A0CEF16}" dt="2020-09-10T12:41:17.273" v="45369"/>
          <ac:picMkLst>
            <pc:docMk/>
            <pc:sldMk cId="2672446099" sldId="315"/>
            <ac:picMk id="20" creationId="{207DCCF1-8442-4D07-A220-4660281E1252}"/>
          </ac:picMkLst>
        </pc:picChg>
        <pc:picChg chg="add del mod">
          <ac:chgData name="Zachary Tzavelis" userId="a169f786-926e-400c-b578-c28f0f01b55d" providerId="ADAL" clId="{B91A0ECB-3433-4B21-9483-F8EB1A0CEF16}" dt="2020-09-10T20:11:02.096" v="46875" actId="478"/>
          <ac:picMkLst>
            <pc:docMk/>
            <pc:sldMk cId="2672446099" sldId="315"/>
            <ac:picMk id="21" creationId="{FFABE1BE-006A-457D-BE8F-5353F356EEE3}"/>
          </ac:picMkLst>
        </pc:picChg>
        <pc:picChg chg="mod">
          <ac:chgData name="Zachary Tzavelis" userId="a169f786-926e-400c-b578-c28f0f01b55d" providerId="ADAL" clId="{B91A0ECB-3433-4B21-9483-F8EB1A0CEF16}" dt="2020-09-06T10:28:44.477" v="26866"/>
          <ac:picMkLst>
            <pc:docMk/>
            <pc:sldMk cId="2672446099" sldId="315"/>
            <ac:picMk id="48" creationId="{E9088956-AA1B-4492-9EC1-FE70A56C8328}"/>
          </ac:picMkLst>
        </pc:picChg>
        <pc:picChg chg="mod">
          <ac:chgData name="Zachary Tzavelis" userId="a169f786-926e-400c-b578-c28f0f01b55d" providerId="ADAL" clId="{B91A0ECB-3433-4B21-9483-F8EB1A0CEF16}" dt="2020-09-06T10:28:44.477" v="26866"/>
          <ac:picMkLst>
            <pc:docMk/>
            <pc:sldMk cId="2672446099" sldId="315"/>
            <ac:picMk id="51" creationId="{B471CC7E-5A53-47BE-884A-FF061569C082}"/>
          </ac:picMkLst>
        </pc:picChg>
      </pc:sldChg>
      <pc:sldChg chg="addSp delSp modSp add mod modTransition delAnim modAnim modNotesTx">
        <pc:chgData name="Zachary Tzavelis" userId="a169f786-926e-400c-b578-c28f0f01b55d" providerId="ADAL" clId="{B91A0ECB-3433-4B21-9483-F8EB1A0CEF16}" dt="2020-09-11T18:54:52.603" v="49077" actId="1038"/>
        <pc:sldMkLst>
          <pc:docMk/>
          <pc:sldMk cId="3917040447" sldId="316"/>
        </pc:sldMkLst>
        <pc:spChg chg="add mod">
          <ac:chgData name="Zachary Tzavelis" userId="a169f786-926e-400c-b578-c28f0f01b55d" providerId="ADAL" clId="{B91A0ECB-3433-4B21-9483-F8EB1A0CEF16}" dt="2020-09-11T18:23:11.333" v="48660" actId="2711"/>
          <ac:spMkLst>
            <pc:docMk/>
            <pc:sldMk cId="3917040447" sldId="316"/>
            <ac:spMk id="3" creationId="{EA5442C6-24BC-4A96-986A-1C25E4A09862}"/>
          </ac:spMkLst>
        </pc:spChg>
        <pc:spChg chg="mod">
          <ac:chgData name="Zachary Tzavelis" userId="a169f786-926e-400c-b578-c28f0f01b55d" providerId="ADAL" clId="{B91A0ECB-3433-4B21-9483-F8EB1A0CEF16}" dt="2020-09-11T14:38:15.211" v="48388" actId="14100"/>
          <ac:spMkLst>
            <pc:docMk/>
            <pc:sldMk cId="3917040447" sldId="316"/>
            <ac:spMk id="4" creationId="{6854E006-3196-4A2B-B6B0-3DE5A5E3544F}"/>
          </ac:spMkLst>
        </pc:spChg>
        <pc:spChg chg="mod">
          <ac:chgData name="Zachary Tzavelis" userId="a169f786-926e-400c-b578-c28f0f01b55d" providerId="ADAL" clId="{B91A0ECB-3433-4B21-9483-F8EB1A0CEF16}" dt="2020-09-10T20:12:57.803" v="46887" actId="20577"/>
          <ac:spMkLst>
            <pc:docMk/>
            <pc:sldMk cId="3917040447" sldId="316"/>
            <ac:spMk id="10" creationId="{D4B735BC-1452-42BF-9C9A-BB57729A67A9}"/>
          </ac:spMkLst>
        </pc:spChg>
        <pc:spChg chg="add mod">
          <ac:chgData name="Zachary Tzavelis" userId="a169f786-926e-400c-b578-c28f0f01b55d" providerId="ADAL" clId="{B91A0ECB-3433-4B21-9483-F8EB1A0CEF16}" dt="2020-09-06T11:10:34.290" v="28376" actId="1076"/>
          <ac:spMkLst>
            <pc:docMk/>
            <pc:sldMk cId="3917040447" sldId="316"/>
            <ac:spMk id="11" creationId="{52EFEAE5-8959-4C30-8CEA-0EECFAEC7B59}"/>
          </ac:spMkLst>
        </pc:spChg>
        <pc:spChg chg="add del mod">
          <ac:chgData name="Zachary Tzavelis" userId="a169f786-926e-400c-b578-c28f0f01b55d" providerId="ADAL" clId="{B91A0ECB-3433-4B21-9483-F8EB1A0CEF16}" dt="2020-09-06T10:59:03.996" v="27368" actId="478"/>
          <ac:spMkLst>
            <pc:docMk/>
            <pc:sldMk cId="3917040447" sldId="316"/>
            <ac:spMk id="12" creationId="{E73EC5FF-E7C4-45F3-824B-ADD650F27370}"/>
          </ac:spMkLst>
        </pc:spChg>
        <pc:spChg chg="add del mod">
          <ac:chgData name="Zachary Tzavelis" userId="a169f786-926e-400c-b578-c28f0f01b55d" providerId="ADAL" clId="{B91A0ECB-3433-4B21-9483-F8EB1A0CEF16}" dt="2020-09-06T11:08:40.392" v="28343"/>
          <ac:spMkLst>
            <pc:docMk/>
            <pc:sldMk cId="3917040447" sldId="316"/>
            <ac:spMk id="13" creationId="{7044FA9C-B182-4244-A636-019A9424DD14}"/>
          </ac:spMkLst>
        </pc:spChg>
        <pc:spChg chg="add mod">
          <ac:chgData name="Zachary Tzavelis" userId="a169f786-926e-400c-b578-c28f0f01b55d" providerId="ADAL" clId="{B91A0ECB-3433-4B21-9483-F8EB1A0CEF16}" dt="2020-09-06T11:10:40.572" v="28377" actId="1076"/>
          <ac:spMkLst>
            <pc:docMk/>
            <pc:sldMk cId="3917040447" sldId="316"/>
            <ac:spMk id="15" creationId="{54EBED9D-FF0C-4B1F-8606-096856EA31E1}"/>
          </ac:spMkLst>
        </pc:spChg>
        <pc:spChg chg="add mod">
          <ac:chgData name="Zachary Tzavelis" userId="a169f786-926e-400c-b578-c28f0f01b55d" providerId="ADAL" clId="{B91A0ECB-3433-4B21-9483-F8EB1A0CEF16}" dt="2020-09-06T11:10:54.145" v="28379" actId="1076"/>
          <ac:spMkLst>
            <pc:docMk/>
            <pc:sldMk cId="3917040447" sldId="316"/>
            <ac:spMk id="21" creationId="{75A0E706-82DE-4B6D-B5EA-4B7679918DE7}"/>
          </ac:spMkLst>
        </pc:spChg>
        <pc:spChg chg="add mod">
          <ac:chgData name="Zachary Tzavelis" userId="a169f786-926e-400c-b578-c28f0f01b55d" providerId="ADAL" clId="{B91A0ECB-3433-4B21-9483-F8EB1A0CEF16}" dt="2020-09-07T09:32:13.272" v="29789" actId="14100"/>
          <ac:spMkLst>
            <pc:docMk/>
            <pc:sldMk cId="3917040447" sldId="316"/>
            <ac:spMk id="23" creationId="{906F9482-011D-41D6-A88D-13BFDC425FAA}"/>
          </ac:spMkLst>
        </pc:spChg>
        <pc:spChg chg="add mod">
          <ac:chgData name="Zachary Tzavelis" userId="a169f786-926e-400c-b578-c28f0f01b55d" providerId="ADAL" clId="{B91A0ECB-3433-4B21-9483-F8EB1A0CEF16}" dt="2020-09-06T11:12:20.308" v="28386" actId="208"/>
          <ac:spMkLst>
            <pc:docMk/>
            <pc:sldMk cId="3917040447" sldId="316"/>
            <ac:spMk id="25" creationId="{0A06C0B4-8A2E-4EFF-83EF-2E744CA753EF}"/>
          </ac:spMkLst>
        </pc:spChg>
        <pc:spChg chg="add mod">
          <ac:chgData name="Zachary Tzavelis" userId="a169f786-926e-400c-b578-c28f0f01b55d" providerId="ADAL" clId="{B91A0ECB-3433-4B21-9483-F8EB1A0CEF16}" dt="2020-09-06T11:10:45.589" v="28378" actId="1076"/>
          <ac:spMkLst>
            <pc:docMk/>
            <pc:sldMk cId="3917040447" sldId="316"/>
            <ac:spMk id="30" creationId="{A3EC0047-C011-4D6A-913F-C2977E0D092C}"/>
          </ac:spMkLst>
        </pc:spChg>
        <pc:spChg chg="del mod">
          <ac:chgData name="Zachary Tzavelis" userId="a169f786-926e-400c-b578-c28f0f01b55d" providerId="ADAL" clId="{B91A0ECB-3433-4B21-9483-F8EB1A0CEF16}" dt="2020-09-10T09:50:55.247" v="45203" actId="478"/>
          <ac:spMkLst>
            <pc:docMk/>
            <pc:sldMk cId="3917040447" sldId="316"/>
            <ac:spMk id="33" creationId="{A8109626-9B81-4390-87AB-F71A282FB668}"/>
          </ac:spMkLst>
        </pc:spChg>
        <pc:spChg chg="add mod">
          <ac:chgData name="Zachary Tzavelis" userId="a169f786-926e-400c-b578-c28f0f01b55d" providerId="ADAL" clId="{B91A0ECB-3433-4B21-9483-F8EB1A0CEF16}" dt="2020-09-10T15:07:25.396" v="45601" actId="1076"/>
          <ac:spMkLst>
            <pc:docMk/>
            <pc:sldMk cId="3917040447" sldId="316"/>
            <ac:spMk id="37" creationId="{A61A892A-7D72-4B14-B2CC-E806D7E3B2C6}"/>
          </ac:spMkLst>
        </pc:spChg>
        <pc:spChg chg="add mod">
          <ac:chgData name="Zachary Tzavelis" userId="a169f786-926e-400c-b578-c28f0f01b55d" providerId="ADAL" clId="{B91A0ECB-3433-4B21-9483-F8EB1A0CEF16}" dt="2020-09-10T15:07:28.707" v="45602" actId="1076"/>
          <ac:spMkLst>
            <pc:docMk/>
            <pc:sldMk cId="3917040447" sldId="316"/>
            <ac:spMk id="39" creationId="{F06C420F-95B4-4E71-8E10-2A8BAA0BF893}"/>
          </ac:spMkLst>
        </pc:spChg>
        <pc:spChg chg="del">
          <ac:chgData name="Zachary Tzavelis" userId="a169f786-926e-400c-b578-c28f0f01b55d" providerId="ADAL" clId="{B91A0ECB-3433-4B21-9483-F8EB1A0CEF16}" dt="2020-09-06T10:47:05.987" v="27140" actId="478"/>
          <ac:spMkLst>
            <pc:docMk/>
            <pc:sldMk cId="3917040447" sldId="316"/>
            <ac:spMk id="50" creationId="{0BF38CAF-5D29-4502-8733-830486A6F2D8}"/>
          </ac:spMkLst>
        </pc:spChg>
        <pc:grpChg chg="add mod">
          <ac:chgData name="Zachary Tzavelis" userId="a169f786-926e-400c-b578-c28f0f01b55d" providerId="ADAL" clId="{B91A0ECB-3433-4B21-9483-F8EB1A0CEF16}" dt="2020-09-11T18:52:31.384" v="49046" actId="164"/>
          <ac:grpSpMkLst>
            <pc:docMk/>
            <pc:sldMk cId="3917040447" sldId="316"/>
            <ac:grpSpMk id="2" creationId="{99D975D8-F583-49BB-8D03-3AEE87473F09}"/>
          </ac:grpSpMkLst>
        </pc:grpChg>
        <pc:grpChg chg="add mod">
          <ac:chgData name="Zachary Tzavelis" userId="a169f786-926e-400c-b578-c28f0f01b55d" providerId="ADAL" clId="{B91A0ECB-3433-4B21-9483-F8EB1A0CEF16}" dt="2020-09-11T18:54:52.603" v="49077" actId="1038"/>
          <ac:grpSpMkLst>
            <pc:docMk/>
            <pc:sldMk cId="3917040447" sldId="316"/>
            <ac:grpSpMk id="6" creationId="{35F4540A-3C8C-427A-9084-B2D92430D9A9}"/>
          </ac:grpSpMkLst>
        </pc:grpChg>
        <pc:graphicFrameChg chg="del">
          <ac:chgData name="Zachary Tzavelis" userId="a169f786-926e-400c-b578-c28f0f01b55d" providerId="ADAL" clId="{B91A0ECB-3433-4B21-9483-F8EB1A0CEF16}" dt="2020-09-06T10:44:46.140" v="27105" actId="478"/>
          <ac:graphicFrameMkLst>
            <pc:docMk/>
            <pc:sldMk cId="3917040447" sldId="316"/>
            <ac:graphicFrameMk id="46" creationId="{6A34B829-CD0C-4D2E-AA42-9EF4A843757C}"/>
          </ac:graphicFrameMkLst>
        </pc:graphicFrameChg>
        <pc:picChg chg="add del mod">
          <ac:chgData name="Zachary Tzavelis" userId="a169f786-926e-400c-b578-c28f0f01b55d" providerId="ADAL" clId="{B91A0ECB-3433-4B21-9483-F8EB1A0CEF16}" dt="2020-09-08T12:03:44.843" v="36632" actId="478"/>
          <ac:picMkLst>
            <pc:docMk/>
            <pc:sldMk cId="3917040447" sldId="316"/>
            <ac:picMk id="2" creationId="{E627530F-A1B3-452D-BB71-51B1CFCA63D1}"/>
          </ac:picMkLst>
        </pc:picChg>
        <pc:picChg chg="mod modCrop">
          <ac:chgData name="Zachary Tzavelis" userId="a169f786-926e-400c-b578-c28f0f01b55d" providerId="ADAL" clId="{B91A0ECB-3433-4B21-9483-F8EB1A0CEF16}" dt="2020-09-11T18:54:22.624" v="49051" actId="732"/>
          <ac:picMkLst>
            <pc:docMk/>
            <pc:sldMk cId="3917040447" sldId="316"/>
            <ac:picMk id="5" creationId="{66E8A0FB-3907-4D03-A40F-A78F4B057309}"/>
          </ac:picMkLst>
        </pc:picChg>
        <pc:picChg chg="add del mod">
          <ac:chgData name="Zachary Tzavelis" userId="a169f786-926e-400c-b578-c28f0f01b55d" providerId="ADAL" clId="{B91A0ECB-3433-4B21-9483-F8EB1A0CEF16}" dt="2020-09-10T10:02:40.772" v="45231"/>
          <ac:picMkLst>
            <pc:docMk/>
            <pc:sldMk cId="3917040447" sldId="316"/>
            <ac:picMk id="6" creationId="{1141377C-5332-4E8D-8A9C-97F6E7F1C819}"/>
          </ac:picMkLst>
        </pc:picChg>
        <pc:picChg chg="del mod">
          <ac:chgData name="Zachary Tzavelis" userId="a169f786-926e-400c-b578-c28f0f01b55d" providerId="ADAL" clId="{B91A0ECB-3433-4B21-9483-F8EB1A0CEF16}" dt="2020-09-06T10:52:22.108" v="27207" actId="478"/>
          <ac:picMkLst>
            <pc:docMk/>
            <pc:sldMk cId="3917040447" sldId="316"/>
            <ac:picMk id="6" creationId="{21F5A9D8-C2BE-4891-AE1D-6AC0D553A699}"/>
          </ac:picMkLst>
        </pc:picChg>
        <pc:picChg chg="add mod">
          <ac:chgData name="Zachary Tzavelis" userId="a169f786-926e-400c-b578-c28f0f01b55d" providerId="ADAL" clId="{B91A0ECB-3433-4B21-9483-F8EB1A0CEF16}" dt="2020-09-06T11:10:07.398" v="28363" actId="1076"/>
          <ac:picMkLst>
            <pc:docMk/>
            <pc:sldMk cId="3917040447" sldId="316"/>
            <ac:picMk id="7" creationId="{86FF24F9-9AEA-4912-A9A1-C0C39DC1A0AC}"/>
          </ac:picMkLst>
        </pc:picChg>
        <pc:picChg chg="add mod">
          <ac:chgData name="Zachary Tzavelis" userId="a169f786-926e-400c-b578-c28f0f01b55d" providerId="ADAL" clId="{B91A0ECB-3433-4B21-9483-F8EB1A0CEF16}" dt="2020-09-06T11:09:47.315" v="28358" actId="408"/>
          <ac:picMkLst>
            <pc:docMk/>
            <pc:sldMk cId="3917040447" sldId="316"/>
            <ac:picMk id="8" creationId="{B67CC6C1-F37D-4D89-AF21-9181E2FEE308}"/>
          </ac:picMkLst>
        </pc:picChg>
        <pc:picChg chg="add mod">
          <ac:chgData name="Zachary Tzavelis" userId="a169f786-926e-400c-b578-c28f0f01b55d" providerId="ADAL" clId="{B91A0ECB-3433-4B21-9483-F8EB1A0CEF16}" dt="2020-09-06T11:09:47.315" v="28358" actId="408"/>
          <ac:picMkLst>
            <pc:docMk/>
            <pc:sldMk cId="3917040447" sldId="316"/>
            <ac:picMk id="9" creationId="{C2BB3C00-63B0-4DA8-BEFA-7089A40DC90D}"/>
          </ac:picMkLst>
        </pc:picChg>
        <pc:picChg chg="add del mod">
          <ac:chgData name="Zachary Tzavelis" userId="a169f786-926e-400c-b578-c28f0f01b55d" providerId="ADAL" clId="{B91A0ECB-3433-4B21-9483-F8EB1A0CEF16}" dt="2020-09-10T11:35:40.528" v="45309"/>
          <ac:picMkLst>
            <pc:docMk/>
            <pc:sldMk cId="3917040447" sldId="316"/>
            <ac:picMk id="12" creationId="{17A4EFEC-D874-4E0C-AB55-3ABD8B46CDFA}"/>
          </ac:picMkLst>
        </pc:picChg>
        <pc:picChg chg="add del mod">
          <ac:chgData name="Zachary Tzavelis" userId="a169f786-926e-400c-b578-c28f0f01b55d" providerId="ADAL" clId="{B91A0ECB-3433-4B21-9483-F8EB1A0CEF16}" dt="2020-09-10T12:41:17.273" v="45369"/>
          <ac:picMkLst>
            <pc:docMk/>
            <pc:sldMk cId="3917040447" sldId="316"/>
            <ac:picMk id="13" creationId="{A8AECD4A-2049-4557-8E9D-A136AA0F27EC}"/>
          </ac:picMkLst>
        </pc:picChg>
        <pc:picChg chg="add del mod">
          <ac:chgData name="Zachary Tzavelis" userId="a169f786-926e-400c-b578-c28f0f01b55d" providerId="ADAL" clId="{B91A0ECB-3433-4B21-9483-F8EB1A0CEF16}" dt="2020-09-10T20:10:59.045" v="46873" actId="478"/>
          <ac:picMkLst>
            <pc:docMk/>
            <pc:sldMk cId="3917040447" sldId="316"/>
            <ac:picMk id="14" creationId="{7F0C1427-21B2-4755-894F-B6FF86DCA9E7}"/>
          </ac:picMkLst>
        </pc:picChg>
        <pc:picChg chg="add mod modCrop">
          <ac:chgData name="Zachary Tzavelis" userId="a169f786-926e-400c-b578-c28f0f01b55d" providerId="ADAL" clId="{B91A0ECB-3433-4B21-9483-F8EB1A0CEF16}" dt="2020-09-06T11:09:35.714" v="28357" actId="12789"/>
          <ac:picMkLst>
            <pc:docMk/>
            <pc:sldMk cId="3917040447" sldId="316"/>
            <ac:picMk id="19" creationId="{57126450-6F1F-4FB9-9A6B-923F1377BF1F}"/>
          </ac:picMkLst>
        </pc:picChg>
        <pc:picChg chg="add del mod modCrop">
          <ac:chgData name="Zachary Tzavelis" userId="a169f786-926e-400c-b578-c28f0f01b55d" providerId="ADAL" clId="{B91A0ECB-3433-4B21-9483-F8EB1A0CEF16}" dt="2020-09-11T18:49:08.827" v="48984" actId="478"/>
          <ac:picMkLst>
            <pc:docMk/>
            <pc:sldMk cId="3917040447" sldId="316"/>
            <ac:picMk id="22" creationId="{D26C5093-C110-48FD-BDFD-B42F1500181A}"/>
          </ac:picMkLst>
        </pc:picChg>
        <pc:picChg chg="add del mod">
          <ac:chgData name="Zachary Tzavelis" userId="a169f786-926e-400c-b578-c28f0f01b55d" providerId="ADAL" clId="{B91A0ECB-3433-4B21-9483-F8EB1A0CEF16}" dt="2020-09-11T18:49:10.601" v="48986" actId="478"/>
          <ac:picMkLst>
            <pc:docMk/>
            <pc:sldMk cId="3917040447" sldId="316"/>
            <ac:picMk id="24" creationId="{0CC50E28-7F87-4BF6-9C24-A15D17A36089}"/>
          </ac:picMkLst>
        </pc:picChg>
        <pc:picChg chg="add del mod modCrop">
          <ac:chgData name="Zachary Tzavelis" userId="a169f786-926e-400c-b578-c28f0f01b55d" providerId="ADAL" clId="{B91A0ECB-3433-4B21-9483-F8EB1A0CEF16}" dt="2020-09-11T18:49:06.844" v="48983" actId="478"/>
          <ac:picMkLst>
            <pc:docMk/>
            <pc:sldMk cId="3917040447" sldId="316"/>
            <ac:picMk id="26" creationId="{18A8E87F-9B22-4DE2-BEBE-8B0F4A1384F7}"/>
          </ac:picMkLst>
        </pc:picChg>
        <pc:picChg chg="add del mod modCrop">
          <ac:chgData name="Zachary Tzavelis" userId="a169f786-926e-400c-b578-c28f0f01b55d" providerId="ADAL" clId="{B91A0ECB-3433-4B21-9483-F8EB1A0CEF16}" dt="2020-09-11T18:50:39.592" v="49003" actId="478"/>
          <ac:picMkLst>
            <pc:docMk/>
            <pc:sldMk cId="3917040447" sldId="316"/>
            <ac:picMk id="27" creationId="{ACBF8BEF-E15F-4EB8-AA58-72F46D4AE2AD}"/>
          </ac:picMkLst>
        </pc:picChg>
        <pc:picChg chg="add mod modCrop">
          <ac:chgData name="Zachary Tzavelis" userId="a169f786-926e-400c-b578-c28f0f01b55d" providerId="ADAL" clId="{B91A0ECB-3433-4B21-9483-F8EB1A0CEF16}" dt="2020-09-11T18:53:53.549" v="49050" actId="732"/>
          <ac:picMkLst>
            <pc:docMk/>
            <pc:sldMk cId="3917040447" sldId="316"/>
            <ac:picMk id="28" creationId="{E5AB3FDA-D142-49B7-9E11-9219A1C364E3}"/>
          </ac:picMkLst>
        </pc:picChg>
        <pc:picChg chg="add mod modCrop">
          <ac:chgData name="Zachary Tzavelis" userId="a169f786-926e-400c-b578-c28f0f01b55d" providerId="ADAL" clId="{B91A0ECB-3433-4B21-9483-F8EB1A0CEF16}" dt="2020-09-11T18:53:40.107" v="49049" actId="732"/>
          <ac:picMkLst>
            <pc:docMk/>
            <pc:sldMk cId="3917040447" sldId="316"/>
            <ac:picMk id="29" creationId="{EDA51945-1264-4FA8-8555-B0D0E4AB65DE}"/>
          </ac:picMkLst>
        </pc:picChg>
        <pc:picChg chg="add mod modCrop">
          <ac:chgData name="Zachary Tzavelis" userId="a169f786-926e-400c-b578-c28f0f01b55d" providerId="ADAL" clId="{B91A0ECB-3433-4B21-9483-F8EB1A0CEF16}" dt="2020-09-11T18:52:04.943" v="49030" actId="164"/>
          <ac:picMkLst>
            <pc:docMk/>
            <pc:sldMk cId="3917040447" sldId="316"/>
            <ac:picMk id="31" creationId="{E781BCB0-B63C-4B50-96CA-FE1DD54293EA}"/>
          </ac:picMkLst>
        </pc:picChg>
        <pc:picChg chg="add mod modCrop">
          <ac:chgData name="Zachary Tzavelis" userId="a169f786-926e-400c-b578-c28f0f01b55d" providerId="ADAL" clId="{B91A0ECB-3433-4B21-9483-F8EB1A0CEF16}" dt="2020-09-11T18:52:04.943" v="49030" actId="164"/>
          <ac:picMkLst>
            <pc:docMk/>
            <pc:sldMk cId="3917040447" sldId="316"/>
            <ac:picMk id="32" creationId="{4C7A1144-A586-4605-B4BA-57B0DE45B5E8}"/>
          </ac:picMkLst>
        </pc:picChg>
        <pc:picChg chg="add mod modCrop">
          <ac:chgData name="Zachary Tzavelis" userId="a169f786-926e-400c-b578-c28f0f01b55d" providerId="ADAL" clId="{B91A0ECB-3433-4B21-9483-F8EB1A0CEF16}" dt="2020-09-11T18:52:04.943" v="49030" actId="164"/>
          <ac:picMkLst>
            <pc:docMk/>
            <pc:sldMk cId="3917040447" sldId="316"/>
            <ac:picMk id="33" creationId="{F418FB09-099E-45BB-86D6-7EB57C3DA059}"/>
          </ac:picMkLst>
        </pc:picChg>
      </pc:sldChg>
      <pc:sldChg chg="addSp delSp modSp add del mod ord modNotesTx">
        <pc:chgData name="Zachary Tzavelis" userId="a169f786-926e-400c-b578-c28f0f01b55d" providerId="ADAL" clId="{B91A0ECB-3433-4B21-9483-F8EB1A0CEF16}" dt="2020-09-11T14:47:47.201" v="48473" actId="47"/>
        <pc:sldMkLst>
          <pc:docMk/>
          <pc:sldMk cId="4232748731" sldId="317"/>
        </pc:sldMkLst>
        <pc:spChg chg="mod">
          <ac:chgData name="Zachary Tzavelis" userId="a169f786-926e-400c-b578-c28f0f01b55d" providerId="ADAL" clId="{B91A0ECB-3433-4B21-9483-F8EB1A0CEF16}" dt="2020-09-11T13:36:14.877" v="47262" actId="20577"/>
          <ac:spMkLst>
            <pc:docMk/>
            <pc:sldMk cId="4232748731" sldId="317"/>
            <ac:spMk id="2" creationId="{0D238319-91A7-4073-8756-F2D156FDF879}"/>
          </ac:spMkLst>
        </pc:spChg>
        <pc:spChg chg="add mod">
          <ac:chgData name="Zachary Tzavelis" userId="a169f786-926e-400c-b578-c28f0f01b55d" providerId="ADAL" clId="{B91A0ECB-3433-4B21-9483-F8EB1A0CEF16}" dt="2020-09-11T13:29:11.126" v="47182" actId="1076"/>
          <ac:spMkLst>
            <pc:docMk/>
            <pc:sldMk cId="4232748731" sldId="317"/>
            <ac:spMk id="4" creationId="{C76969FF-8D0B-4FDA-8D7C-AD5A1073ADA8}"/>
          </ac:spMkLst>
        </pc:spChg>
        <pc:spChg chg="add mod">
          <ac:chgData name="Zachary Tzavelis" userId="a169f786-926e-400c-b578-c28f0f01b55d" providerId="ADAL" clId="{B91A0ECB-3433-4B21-9483-F8EB1A0CEF16}" dt="2020-09-11T13:56:44.277" v="47367" actId="1076"/>
          <ac:spMkLst>
            <pc:docMk/>
            <pc:sldMk cId="4232748731" sldId="317"/>
            <ac:spMk id="5" creationId="{75D858EE-275E-46B8-AD0C-B4204C1F2735}"/>
          </ac:spMkLst>
        </pc:spChg>
        <pc:spChg chg="add mod">
          <ac:chgData name="Zachary Tzavelis" userId="a169f786-926e-400c-b578-c28f0f01b55d" providerId="ADAL" clId="{B91A0ECB-3433-4B21-9483-F8EB1A0CEF16}" dt="2020-09-11T13:56:17.495" v="47361" actId="1076"/>
          <ac:spMkLst>
            <pc:docMk/>
            <pc:sldMk cId="4232748731" sldId="317"/>
            <ac:spMk id="9" creationId="{72184E07-8524-4855-8482-4BB06EE60136}"/>
          </ac:spMkLst>
        </pc:spChg>
        <pc:spChg chg="add mod">
          <ac:chgData name="Zachary Tzavelis" userId="a169f786-926e-400c-b578-c28f0f01b55d" providerId="ADAL" clId="{B91A0ECB-3433-4B21-9483-F8EB1A0CEF16}" dt="2020-09-11T13:56:34.571" v="47365" actId="1076"/>
          <ac:spMkLst>
            <pc:docMk/>
            <pc:sldMk cId="4232748731" sldId="317"/>
            <ac:spMk id="10" creationId="{4AAD4EE3-9B89-4ADF-8636-5230B39D823B}"/>
          </ac:spMkLst>
        </pc:spChg>
        <pc:spChg chg="add mod">
          <ac:chgData name="Zachary Tzavelis" userId="a169f786-926e-400c-b578-c28f0f01b55d" providerId="ADAL" clId="{B91A0ECB-3433-4B21-9483-F8EB1A0CEF16}" dt="2020-09-11T13:29:11.126" v="47182" actId="1076"/>
          <ac:spMkLst>
            <pc:docMk/>
            <pc:sldMk cId="4232748731" sldId="317"/>
            <ac:spMk id="13" creationId="{A7970AB8-68B8-4FEB-A4CE-249A2DF973D8}"/>
          </ac:spMkLst>
        </pc:spChg>
        <pc:spChg chg="add del mod">
          <ac:chgData name="Zachary Tzavelis" userId="a169f786-926e-400c-b578-c28f0f01b55d" providerId="ADAL" clId="{B91A0ECB-3433-4B21-9483-F8EB1A0CEF16}" dt="2020-09-11T13:28:05.934" v="47175" actId="478"/>
          <ac:spMkLst>
            <pc:docMk/>
            <pc:sldMk cId="4232748731" sldId="317"/>
            <ac:spMk id="14" creationId="{F5EB239B-072D-4FDE-B41A-11852CBE04FC}"/>
          </ac:spMkLst>
        </pc:spChg>
        <pc:spChg chg="add del mod">
          <ac:chgData name="Zachary Tzavelis" userId="a169f786-926e-400c-b578-c28f0f01b55d" providerId="ADAL" clId="{B91A0ECB-3433-4B21-9483-F8EB1A0CEF16}" dt="2020-09-11T13:28:03.629" v="47174" actId="478"/>
          <ac:spMkLst>
            <pc:docMk/>
            <pc:sldMk cId="4232748731" sldId="317"/>
            <ac:spMk id="15" creationId="{959D9006-B856-4860-A397-F049E4E6DD24}"/>
          </ac:spMkLst>
        </pc:spChg>
        <pc:spChg chg="add mod">
          <ac:chgData name="Zachary Tzavelis" userId="a169f786-926e-400c-b578-c28f0f01b55d" providerId="ADAL" clId="{B91A0ECB-3433-4B21-9483-F8EB1A0CEF16}" dt="2020-09-11T13:58:05.734" v="47405"/>
          <ac:spMkLst>
            <pc:docMk/>
            <pc:sldMk cId="4232748731" sldId="317"/>
            <ac:spMk id="26" creationId="{11FFE385-14B3-45E4-BD25-4B506D79EA57}"/>
          </ac:spMkLst>
        </pc:spChg>
        <pc:spChg chg="add del mod">
          <ac:chgData name="Zachary Tzavelis" userId="a169f786-926e-400c-b578-c28f0f01b55d" providerId="ADAL" clId="{B91A0ECB-3433-4B21-9483-F8EB1A0CEF16}" dt="2020-09-11T13:50:12.781" v="47284" actId="478"/>
          <ac:spMkLst>
            <pc:docMk/>
            <pc:sldMk cId="4232748731" sldId="317"/>
            <ac:spMk id="29" creationId="{78866498-2CE9-4553-978B-655F077DCB3E}"/>
          </ac:spMkLst>
        </pc:spChg>
        <pc:spChg chg="add del mod ord">
          <ac:chgData name="Zachary Tzavelis" userId="a169f786-926e-400c-b578-c28f0f01b55d" providerId="ADAL" clId="{B91A0ECB-3433-4B21-9483-F8EB1A0CEF16}" dt="2020-09-11T13:56:03.868" v="47356" actId="478"/>
          <ac:spMkLst>
            <pc:docMk/>
            <pc:sldMk cId="4232748731" sldId="317"/>
            <ac:spMk id="30" creationId="{E61474CB-4FC8-4EAE-9E6A-445F9A5708F4}"/>
          </ac:spMkLst>
        </pc:spChg>
        <pc:spChg chg="add mod">
          <ac:chgData name="Zachary Tzavelis" userId="a169f786-926e-400c-b578-c28f0f01b55d" providerId="ADAL" clId="{B91A0ECB-3433-4B21-9483-F8EB1A0CEF16}" dt="2020-09-11T13:59:14.320" v="47458" actId="1076"/>
          <ac:spMkLst>
            <pc:docMk/>
            <pc:sldMk cId="4232748731" sldId="317"/>
            <ac:spMk id="36" creationId="{7021EA71-6694-4321-8920-C4A3F8A28035}"/>
          </ac:spMkLst>
        </pc:spChg>
        <pc:spChg chg="add mod">
          <ac:chgData name="Zachary Tzavelis" userId="a169f786-926e-400c-b578-c28f0f01b55d" providerId="ADAL" clId="{B91A0ECB-3433-4B21-9483-F8EB1A0CEF16}" dt="2020-09-11T14:02:26.225" v="47503" actId="1076"/>
          <ac:spMkLst>
            <pc:docMk/>
            <pc:sldMk cId="4232748731" sldId="317"/>
            <ac:spMk id="38" creationId="{016E23B9-3983-4A42-BCE0-49079F13E1E5}"/>
          </ac:spMkLst>
        </pc:spChg>
        <pc:spChg chg="del topLvl">
          <ac:chgData name="Zachary Tzavelis" userId="a169f786-926e-400c-b578-c28f0f01b55d" providerId="ADAL" clId="{B91A0ECB-3433-4B21-9483-F8EB1A0CEF16}" dt="2020-09-11T13:36:25.792" v="47263" actId="478"/>
          <ac:spMkLst>
            <pc:docMk/>
            <pc:sldMk cId="4232748731" sldId="317"/>
            <ac:spMk id="76" creationId="{26DD077D-770D-4251-8C58-885985C03709}"/>
          </ac:spMkLst>
        </pc:spChg>
        <pc:spChg chg="mod">
          <ac:chgData name="Zachary Tzavelis" userId="a169f786-926e-400c-b578-c28f0f01b55d" providerId="ADAL" clId="{B91A0ECB-3433-4B21-9483-F8EB1A0CEF16}" dt="2020-09-11T13:17:40.420" v="46990" actId="6549"/>
          <ac:spMkLst>
            <pc:docMk/>
            <pc:sldMk cId="4232748731" sldId="317"/>
            <ac:spMk id="77" creationId="{8458D047-90C9-4084-B917-F3BCAE086ACD}"/>
          </ac:spMkLst>
        </pc:spChg>
        <pc:spChg chg="add del mod">
          <ac:chgData name="Zachary Tzavelis" userId="a169f786-926e-400c-b578-c28f0f01b55d" providerId="ADAL" clId="{B91A0ECB-3433-4B21-9483-F8EB1A0CEF16}" dt="2020-09-11T13:52:10.224" v="47326" actId="478"/>
          <ac:spMkLst>
            <pc:docMk/>
            <pc:sldMk cId="4232748731" sldId="317"/>
            <ac:spMk id="81" creationId="{CE7D0D1C-6EC7-45AA-8775-7FA5783DBCEA}"/>
          </ac:spMkLst>
        </pc:spChg>
        <pc:spChg chg="add mod">
          <ac:chgData name="Zachary Tzavelis" userId="a169f786-926e-400c-b578-c28f0f01b55d" providerId="ADAL" clId="{B91A0ECB-3433-4B21-9483-F8EB1A0CEF16}" dt="2020-09-11T13:58:34.413" v="47430" actId="1035"/>
          <ac:spMkLst>
            <pc:docMk/>
            <pc:sldMk cId="4232748731" sldId="317"/>
            <ac:spMk id="92" creationId="{BF803EC3-7662-4913-908C-B6A2C39DCFEB}"/>
          </ac:spMkLst>
        </pc:spChg>
        <pc:spChg chg="del">
          <ac:chgData name="Zachary Tzavelis" userId="a169f786-926e-400c-b578-c28f0f01b55d" providerId="ADAL" clId="{B91A0ECB-3433-4B21-9483-F8EB1A0CEF16}" dt="2020-09-11T13:17:53.597" v="46993" actId="478"/>
          <ac:spMkLst>
            <pc:docMk/>
            <pc:sldMk cId="4232748731" sldId="317"/>
            <ac:spMk id="124" creationId="{FBB45E8E-1FF2-47E4-B5D9-F64AF8747D2A}"/>
          </ac:spMkLst>
        </pc:spChg>
        <pc:spChg chg="del mod">
          <ac:chgData name="Zachary Tzavelis" userId="a169f786-926e-400c-b578-c28f0f01b55d" providerId="ADAL" clId="{B91A0ECB-3433-4B21-9483-F8EB1A0CEF16}" dt="2020-09-11T13:17:35.410" v="46989" actId="478"/>
          <ac:spMkLst>
            <pc:docMk/>
            <pc:sldMk cId="4232748731" sldId="317"/>
            <ac:spMk id="125" creationId="{BB6DF527-5FCF-4F53-9BC3-6B6F7EB5B95B}"/>
          </ac:spMkLst>
        </pc:spChg>
        <pc:spChg chg="del">
          <ac:chgData name="Zachary Tzavelis" userId="a169f786-926e-400c-b578-c28f0f01b55d" providerId="ADAL" clId="{B91A0ECB-3433-4B21-9483-F8EB1A0CEF16}" dt="2020-09-11T13:18:05.304" v="46999" actId="478"/>
          <ac:spMkLst>
            <pc:docMk/>
            <pc:sldMk cId="4232748731" sldId="317"/>
            <ac:spMk id="126" creationId="{34FED9D0-AE06-4A62-A7A9-676181E30A2E}"/>
          </ac:spMkLst>
        </pc:spChg>
        <pc:spChg chg="del">
          <ac:chgData name="Zachary Tzavelis" userId="a169f786-926e-400c-b578-c28f0f01b55d" providerId="ADAL" clId="{B91A0ECB-3433-4B21-9483-F8EB1A0CEF16}" dt="2020-09-11T13:18:10.310" v="47001" actId="478"/>
          <ac:spMkLst>
            <pc:docMk/>
            <pc:sldMk cId="4232748731" sldId="317"/>
            <ac:spMk id="127" creationId="{2064BE98-3806-43A2-8D6E-5AC25B909F41}"/>
          </ac:spMkLst>
        </pc:spChg>
        <pc:grpChg chg="del">
          <ac:chgData name="Zachary Tzavelis" userId="a169f786-926e-400c-b578-c28f0f01b55d" providerId="ADAL" clId="{B91A0ECB-3433-4B21-9483-F8EB1A0CEF16}" dt="2020-09-11T13:17:56.768" v="46995" actId="478"/>
          <ac:grpSpMkLst>
            <pc:docMk/>
            <pc:sldMk cId="4232748731" sldId="317"/>
            <ac:grpSpMk id="7" creationId="{7CCCD890-A2B6-4F5F-97CB-7E5CF2A9895B}"/>
          </ac:grpSpMkLst>
        </pc:grpChg>
        <pc:grpChg chg="del">
          <ac:chgData name="Zachary Tzavelis" userId="a169f786-926e-400c-b578-c28f0f01b55d" providerId="ADAL" clId="{B91A0ECB-3433-4B21-9483-F8EB1A0CEF16}" dt="2020-09-11T13:17:55.203" v="46994" actId="478"/>
          <ac:grpSpMkLst>
            <pc:docMk/>
            <pc:sldMk cId="4232748731" sldId="317"/>
            <ac:grpSpMk id="53" creationId="{7F4C9BFD-A0FE-4D89-B692-7814A8FD500B}"/>
          </ac:grpSpMkLst>
        </pc:grpChg>
        <pc:grpChg chg="del">
          <ac:chgData name="Zachary Tzavelis" userId="a169f786-926e-400c-b578-c28f0f01b55d" providerId="ADAL" clId="{B91A0ECB-3433-4B21-9483-F8EB1A0CEF16}" dt="2020-09-11T13:17:25.972" v="46986" actId="478"/>
          <ac:grpSpMkLst>
            <pc:docMk/>
            <pc:sldMk cId="4232748731" sldId="317"/>
            <ac:grpSpMk id="60" creationId="{D03D6AE2-43FB-4140-B521-53DA1FE3A9E7}"/>
          </ac:grpSpMkLst>
        </pc:grpChg>
        <pc:grpChg chg="del">
          <ac:chgData name="Zachary Tzavelis" userId="a169f786-926e-400c-b578-c28f0f01b55d" providerId="ADAL" clId="{B91A0ECB-3433-4B21-9483-F8EB1A0CEF16}" dt="2020-09-11T13:17:42.403" v="46991" actId="478"/>
          <ac:grpSpMkLst>
            <pc:docMk/>
            <pc:sldMk cId="4232748731" sldId="317"/>
            <ac:grpSpMk id="69" creationId="{2E25A74D-1C7D-4D6B-BA6F-BB5A69182D93}"/>
          </ac:grpSpMkLst>
        </pc:grpChg>
        <pc:grpChg chg="del">
          <ac:chgData name="Zachary Tzavelis" userId="a169f786-926e-400c-b578-c28f0f01b55d" providerId="ADAL" clId="{B91A0ECB-3433-4B21-9483-F8EB1A0CEF16}" dt="2020-09-11T13:17:25.972" v="46986" actId="478"/>
          <ac:grpSpMkLst>
            <pc:docMk/>
            <pc:sldMk cId="4232748731" sldId="317"/>
            <ac:grpSpMk id="85" creationId="{AFF869D0-D5AB-4149-91A6-FF290AC57D7D}"/>
          </ac:grpSpMkLst>
        </pc:grpChg>
        <pc:grpChg chg="del mod">
          <ac:chgData name="Zachary Tzavelis" userId="a169f786-926e-400c-b578-c28f0f01b55d" providerId="ADAL" clId="{B91A0ECB-3433-4B21-9483-F8EB1A0CEF16}" dt="2020-09-11T13:36:25.792" v="47263" actId="478"/>
          <ac:grpSpMkLst>
            <pc:docMk/>
            <pc:sldMk cId="4232748731" sldId="317"/>
            <ac:grpSpMk id="121" creationId="{A681511A-6A4D-430C-A0C4-A9C69693675E}"/>
          </ac:grpSpMkLst>
        </pc:grpChg>
        <pc:grpChg chg="del">
          <ac:chgData name="Zachary Tzavelis" userId="a169f786-926e-400c-b578-c28f0f01b55d" providerId="ADAL" clId="{B91A0ECB-3433-4B21-9483-F8EB1A0CEF16}" dt="2020-09-11T13:17:50.767" v="46992" actId="478"/>
          <ac:grpSpMkLst>
            <pc:docMk/>
            <pc:sldMk cId="4232748731" sldId="317"/>
            <ac:grpSpMk id="123" creationId="{3F43F038-09FD-4C1E-BB1E-62575E866D77}"/>
          </ac:grpSpMkLst>
        </pc:grpChg>
        <pc:picChg chg="mod">
          <ac:chgData name="Zachary Tzavelis" userId="a169f786-926e-400c-b578-c28f0f01b55d" providerId="ADAL" clId="{B91A0ECB-3433-4B21-9483-F8EB1A0CEF16}" dt="2020-09-11T13:58:52.620" v="47431" actId="1076"/>
          <ac:picMkLst>
            <pc:docMk/>
            <pc:sldMk cId="4232748731" sldId="317"/>
            <ac:picMk id="6" creationId="{CB503381-C490-4A07-A57B-0A7737BD1A83}"/>
          </ac:picMkLst>
        </pc:picChg>
        <pc:picChg chg="mod topLvl">
          <ac:chgData name="Zachary Tzavelis" userId="a169f786-926e-400c-b578-c28f0f01b55d" providerId="ADAL" clId="{B91A0ECB-3433-4B21-9483-F8EB1A0CEF16}" dt="2020-09-11T13:36:41.803" v="47265" actId="688"/>
          <ac:picMkLst>
            <pc:docMk/>
            <pc:sldMk cId="4232748731" sldId="317"/>
            <ac:picMk id="8" creationId="{A4D6B487-11DA-46ED-98D8-0E81850E07E2}"/>
          </ac:picMkLst>
        </pc:picChg>
        <pc:picChg chg="add mod modCrop">
          <ac:chgData name="Zachary Tzavelis" userId="a169f786-926e-400c-b578-c28f0f01b55d" providerId="ADAL" clId="{B91A0ECB-3433-4B21-9483-F8EB1A0CEF16}" dt="2020-09-11T13:50:30.334" v="47285" actId="1076"/>
          <ac:picMkLst>
            <pc:docMk/>
            <pc:sldMk cId="4232748731" sldId="317"/>
            <ac:picMk id="12" creationId="{A54E5355-413A-443D-B466-F276267EAEEA}"/>
          </ac:picMkLst>
        </pc:picChg>
        <pc:picChg chg="add mod modCrop">
          <ac:chgData name="Zachary Tzavelis" userId="a169f786-926e-400c-b578-c28f0f01b55d" providerId="ADAL" clId="{B91A0ECB-3433-4B21-9483-F8EB1A0CEF16}" dt="2020-09-11T14:02:44.595" v="47507" actId="12789"/>
          <ac:picMkLst>
            <pc:docMk/>
            <pc:sldMk cId="4232748731" sldId="317"/>
            <ac:picMk id="17" creationId="{26D66036-7830-41D3-8E5F-BCF0210A1B85}"/>
          </ac:picMkLst>
        </pc:picChg>
        <pc:picChg chg="add del mod">
          <ac:chgData name="Zachary Tzavelis" userId="a169f786-926e-400c-b578-c28f0f01b55d" providerId="ADAL" clId="{B91A0ECB-3433-4B21-9483-F8EB1A0CEF16}" dt="2020-09-11T13:59:35.291" v="47460" actId="478"/>
          <ac:picMkLst>
            <pc:docMk/>
            <pc:sldMk cId="4232748731" sldId="317"/>
            <ac:picMk id="28" creationId="{3B38B3F0-31FB-4C7F-9639-FC5B4B699379}"/>
          </ac:picMkLst>
        </pc:picChg>
        <pc:picChg chg="add mod">
          <ac:chgData name="Zachary Tzavelis" userId="a169f786-926e-400c-b578-c28f0f01b55d" providerId="ADAL" clId="{B91A0ECB-3433-4B21-9483-F8EB1A0CEF16}" dt="2020-09-11T13:56:20.644" v="47362" actId="1076"/>
          <ac:picMkLst>
            <pc:docMk/>
            <pc:sldMk cId="4232748731" sldId="317"/>
            <ac:picMk id="31" creationId="{D0581C97-3FF0-496E-8EBA-CE1BF60EECEB}"/>
          </ac:picMkLst>
        </pc:picChg>
        <pc:picChg chg="add mod">
          <ac:chgData name="Zachary Tzavelis" userId="a169f786-926e-400c-b578-c28f0f01b55d" providerId="ADAL" clId="{B91A0ECB-3433-4B21-9483-F8EB1A0CEF16}" dt="2020-09-11T13:56:31.592" v="47364" actId="1076"/>
          <ac:picMkLst>
            <pc:docMk/>
            <pc:sldMk cId="4232748731" sldId="317"/>
            <ac:picMk id="32" creationId="{D3F82BC5-7C9E-443F-A83D-A34A9634D47A}"/>
          </ac:picMkLst>
        </pc:picChg>
        <pc:picChg chg="add mod">
          <ac:chgData name="Zachary Tzavelis" userId="a169f786-926e-400c-b578-c28f0f01b55d" providerId="ADAL" clId="{B91A0ECB-3433-4B21-9483-F8EB1A0CEF16}" dt="2020-09-11T14:02:44.595" v="47507" actId="12789"/>
          <ac:picMkLst>
            <pc:docMk/>
            <pc:sldMk cId="4232748731" sldId="317"/>
            <ac:picMk id="37" creationId="{8DCEC1BD-9B83-4BCF-B193-8222E53D6F7C}"/>
          </ac:picMkLst>
        </pc:picChg>
        <pc:picChg chg="add mod">
          <ac:chgData name="Zachary Tzavelis" userId="a169f786-926e-400c-b578-c28f0f01b55d" providerId="ADAL" clId="{B91A0ECB-3433-4B21-9483-F8EB1A0CEF16}" dt="2020-09-11T14:01:35.520" v="47496" actId="688"/>
          <ac:picMkLst>
            <pc:docMk/>
            <pc:sldMk cId="4232748731" sldId="317"/>
            <ac:picMk id="40" creationId="{A5853997-D069-4AF4-99BB-0DC12C268F7E}"/>
          </ac:picMkLst>
        </pc:picChg>
        <pc:picChg chg="add mod">
          <ac:chgData name="Zachary Tzavelis" userId="a169f786-926e-400c-b578-c28f0f01b55d" providerId="ADAL" clId="{B91A0ECB-3433-4B21-9483-F8EB1A0CEF16}" dt="2020-09-11T14:02:16.449" v="47502" actId="1076"/>
          <ac:picMkLst>
            <pc:docMk/>
            <pc:sldMk cId="4232748731" sldId="317"/>
            <ac:picMk id="41" creationId="{35F78530-4687-4B8B-9B62-BFCAB7A53E2B}"/>
          </ac:picMkLst>
        </pc:picChg>
        <pc:picChg chg="mod">
          <ac:chgData name="Zachary Tzavelis" userId="a169f786-926e-400c-b578-c28f0f01b55d" providerId="ADAL" clId="{B91A0ECB-3433-4B21-9483-F8EB1A0CEF16}" dt="2020-09-11T13:58:30.846" v="47428" actId="1035"/>
          <ac:picMkLst>
            <pc:docMk/>
            <pc:sldMk cId="4232748731" sldId="317"/>
            <ac:picMk id="106" creationId="{5E87EF81-9EB0-4B86-81FC-A19A443EE257}"/>
          </ac:picMkLst>
        </pc:picChg>
        <pc:cxnChg chg="add mod">
          <ac:chgData name="Zachary Tzavelis" userId="a169f786-926e-400c-b578-c28f0f01b55d" providerId="ADAL" clId="{B91A0ECB-3433-4B21-9483-F8EB1A0CEF16}" dt="2020-09-11T13:51:58.236" v="47323" actId="1076"/>
          <ac:cxnSpMkLst>
            <pc:docMk/>
            <pc:sldMk cId="4232748731" sldId="317"/>
            <ac:cxnSpMk id="78" creationId="{A0ED21F4-892F-40FA-B025-448BB49C1C8D}"/>
          </ac:cxnSpMkLst>
        </pc:cxnChg>
        <pc:cxnChg chg="add mod">
          <ac:chgData name="Zachary Tzavelis" userId="a169f786-926e-400c-b578-c28f0f01b55d" providerId="ADAL" clId="{B91A0ECB-3433-4B21-9483-F8EB1A0CEF16}" dt="2020-09-11T13:58:01.692" v="47404" actId="1036"/>
          <ac:cxnSpMkLst>
            <pc:docMk/>
            <pc:sldMk cId="4232748731" sldId="317"/>
            <ac:cxnSpMk id="79" creationId="{CF8AB771-2783-4AD4-950E-FACE08FC03F6}"/>
          </ac:cxnSpMkLst>
        </pc:cxnChg>
        <pc:cxnChg chg="mod">
          <ac:chgData name="Zachary Tzavelis" userId="a169f786-926e-400c-b578-c28f0f01b55d" providerId="ADAL" clId="{B91A0ECB-3433-4B21-9483-F8EB1A0CEF16}" dt="2020-09-11T13:17:25.972" v="46986" actId="478"/>
          <ac:cxnSpMkLst>
            <pc:docMk/>
            <pc:sldMk cId="4232748731" sldId="317"/>
            <ac:cxnSpMk id="80" creationId="{148CCD8E-F5F3-4FBC-8A81-FB7769DA8AD0}"/>
          </ac:cxnSpMkLst>
        </pc:cxnChg>
        <pc:cxnChg chg="del">
          <ac:chgData name="Zachary Tzavelis" userId="a169f786-926e-400c-b578-c28f0f01b55d" providerId="ADAL" clId="{B91A0ECB-3433-4B21-9483-F8EB1A0CEF16}" dt="2020-09-11T13:17:25.972" v="46986" actId="478"/>
          <ac:cxnSpMkLst>
            <pc:docMk/>
            <pc:sldMk cId="4232748731" sldId="317"/>
            <ac:cxnSpMk id="97" creationId="{7A0E24AA-AB25-4A28-B8D8-B8E6098C26A7}"/>
          </ac:cxnSpMkLst>
        </pc:cxnChg>
        <pc:cxnChg chg="add mod">
          <ac:chgData name="Zachary Tzavelis" userId="a169f786-926e-400c-b578-c28f0f01b55d" providerId="ADAL" clId="{B91A0ECB-3433-4B21-9483-F8EB1A0CEF16}" dt="2020-09-11T14:00:17.649" v="47490" actId="1076"/>
          <ac:cxnSpMkLst>
            <pc:docMk/>
            <pc:sldMk cId="4232748731" sldId="317"/>
            <ac:cxnSpMk id="99" creationId="{152C2F2B-4BD5-4CCE-98D7-DDDBB8FDC928}"/>
          </ac:cxnSpMkLst>
        </pc:cxnChg>
        <pc:cxnChg chg="add mod">
          <ac:chgData name="Zachary Tzavelis" userId="a169f786-926e-400c-b578-c28f0f01b55d" providerId="ADAL" clId="{B91A0ECB-3433-4B21-9483-F8EB1A0CEF16}" dt="2020-09-11T14:01:43.412" v="47498" actId="1076"/>
          <ac:cxnSpMkLst>
            <pc:docMk/>
            <pc:sldMk cId="4232748731" sldId="317"/>
            <ac:cxnSpMk id="102" creationId="{477DE61B-F41A-49DD-8673-74E62B7D4D92}"/>
          </ac:cxnSpMkLst>
        </pc:cxnChg>
        <pc:cxnChg chg="del mod">
          <ac:chgData name="Zachary Tzavelis" userId="a169f786-926e-400c-b578-c28f0f01b55d" providerId="ADAL" clId="{B91A0ECB-3433-4B21-9483-F8EB1A0CEF16}" dt="2020-09-11T13:17:30.952" v="46987" actId="478"/>
          <ac:cxnSpMkLst>
            <pc:docMk/>
            <pc:sldMk cId="4232748731" sldId="317"/>
            <ac:cxnSpMk id="108" creationId="{855CB231-24AC-4494-9131-6576D245767C}"/>
          </ac:cxnSpMkLst>
        </pc:cxnChg>
        <pc:cxnChg chg="del">
          <ac:chgData name="Zachary Tzavelis" userId="a169f786-926e-400c-b578-c28f0f01b55d" providerId="ADAL" clId="{B91A0ECB-3433-4B21-9483-F8EB1A0CEF16}" dt="2020-09-11T13:17:58.942" v="46996" actId="478"/>
          <ac:cxnSpMkLst>
            <pc:docMk/>
            <pc:sldMk cId="4232748731" sldId="317"/>
            <ac:cxnSpMk id="110" creationId="{8A5097AB-5AE3-4973-B3A3-48B7422D2ABA}"/>
          </ac:cxnSpMkLst>
        </pc:cxnChg>
        <pc:cxnChg chg="del mod">
          <ac:chgData name="Zachary Tzavelis" userId="a169f786-926e-400c-b578-c28f0f01b55d" providerId="ADAL" clId="{B91A0ECB-3433-4B21-9483-F8EB1A0CEF16}" dt="2020-09-11T13:17:25.972" v="46986" actId="478"/>
          <ac:cxnSpMkLst>
            <pc:docMk/>
            <pc:sldMk cId="4232748731" sldId="317"/>
            <ac:cxnSpMk id="115" creationId="{749E7DC5-E66E-46ED-A053-8CEC696DF948}"/>
          </ac:cxnSpMkLst>
        </pc:cxnChg>
        <pc:cxnChg chg="del mod">
          <ac:chgData name="Zachary Tzavelis" userId="a169f786-926e-400c-b578-c28f0f01b55d" providerId="ADAL" clId="{B91A0ECB-3433-4B21-9483-F8EB1A0CEF16}" dt="2020-09-11T13:18:02.734" v="46998" actId="478"/>
          <ac:cxnSpMkLst>
            <pc:docMk/>
            <pc:sldMk cId="4232748731" sldId="317"/>
            <ac:cxnSpMk id="116" creationId="{272ABE50-457E-4133-8A73-2619B42A256D}"/>
          </ac:cxnSpMkLst>
        </pc:cxnChg>
      </pc:sldChg>
      <pc:sldChg chg="addSp delSp modSp add mod ord modAnim">
        <pc:chgData name="Zachary Tzavelis" userId="a169f786-926e-400c-b578-c28f0f01b55d" providerId="ADAL" clId="{B91A0ECB-3433-4B21-9483-F8EB1A0CEF16}" dt="2020-09-11T21:09:37.961" v="50461"/>
        <pc:sldMkLst>
          <pc:docMk/>
          <pc:sldMk cId="4037972233" sldId="318"/>
        </pc:sldMkLst>
        <pc:spChg chg="mod">
          <ac:chgData name="Zachary Tzavelis" userId="a169f786-926e-400c-b578-c28f0f01b55d" providerId="ADAL" clId="{B91A0ECB-3433-4B21-9483-F8EB1A0CEF16}" dt="2020-09-11T21:07:03.395" v="50441" actId="20577"/>
          <ac:spMkLst>
            <pc:docMk/>
            <pc:sldMk cId="4037972233" sldId="318"/>
            <ac:spMk id="2" creationId="{0D238319-91A7-4073-8756-F2D156FDF879}"/>
          </ac:spMkLst>
        </pc:spChg>
        <pc:spChg chg="mod topLvl">
          <ac:chgData name="Zachary Tzavelis" userId="a169f786-926e-400c-b578-c28f0f01b55d" providerId="ADAL" clId="{B91A0ECB-3433-4B21-9483-F8EB1A0CEF16}" dt="2020-09-11T20:58:57.180" v="50412" actId="478"/>
          <ac:spMkLst>
            <pc:docMk/>
            <pc:sldMk cId="4037972233" sldId="318"/>
            <ac:spMk id="4" creationId="{C76969FF-8D0B-4FDA-8D7C-AD5A1073ADA8}"/>
          </ac:spMkLst>
        </pc:spChg>
        <pc:spChg chg="mod topLvl">
          <ac:chgData name="Zachary Tzavelis" userId="a169f786-926e-400c-b578-c28f0f01b55d" providerId="ADAL" clId="{B91A0ECB-3433-4B21-9483-F8EB1A0CEF16}" dt="2020-09-11T21:09:36.262" v="50457" actId="478"/>
          <ac:spMkLst>
            <pc:docMk/>
            <pc:sldMk cId="4037972233" sldId="318"/>
            <ac:spMk id="5" creationId="{75D858EE-275E-46B8-AD0C-B4204C1F2735}"/>
          </ac:spMkLst>
        </pc:spChg>
        <pc:spChg chg="mod">
          <ac:chgData name="Zachary Tzavelis" userId="a169f786-926e-400c-b578-c28f0f01b55d" providerId="ADAL" clId="{B91A0ECB-3433-4B21-9483-F8EB1A0CEF16}" dt="2020-09-11T18:26:26.889" v="48698" actId="1076"/>
          <ac:spMkLst>
            <pc:docMk/>
            <pc:sldMk cId="4037972233" sldId="318"/>
            <ac:spMk id="9" creationId="{72184E07-8524-4855-8482-4BB06EE60136}"/>
          </ac:spMkLst>
        </pc:spChg>
        <pc:spChg chg="mod">
          <ac:chgData name="Zachary Tzavelis" userId="a169f786-926e-400c-b578-c28f0f01b55d" providerId="ADAL" clId="{B91A0ECB-3433-4B21-9483-F8EB1A0CEF16}" dt="2020-09-11T18:26:22.741" v="48697" actId="1076"/>
          <ac:spMkLst>
            <pc:docMk/>
            <pc:sldMk cId="4037972233" sldId="318"/>
            <ac:spMk id="10" creationId="{4AAD4EE3-9B89-4ADF-8636-5230B39D823B}"/>
          </ac:spMkLst>
        </pc:spChg>
        <pc:spChg chg="del">
          <ac:chgData name="Zachary Tzavelis" userId="a169f786-926e-400c-b578-c28f0f01b55d" providerId="ADAL" clId="{B91A0ECB-3433-4B21-9483-F8EB1A0CEF16}" dt="2020-09-11T14:26:52.107" v="48224" actId="478"/>
          <ac:spMkLst>
            <pc:docMk/>
            <pc:sldMk cId="4037972233" sldId="318"/>
            <ac:spMk id="13" creationId="{A7970AB8-68B8-4FEB-A4CE-249A2DF973D8}"/>
          </ac:spMkLst>
        </pc:spChg>
        <pc:spChg chg="add mod">
          <ac:chgData name="Zachary Tzavelis" userId="a169f786-926e-400c-b578-c28f0f01b55d" providerId="ADAL" clId="{B91A0ECB-3433-4B21-9483-F8EB1A0CEF16}" dt="2020-09-11T18:26:33.479" v="48699" actId="1076"/>
          <ac:spMkLst>
            <pc:docMk/>
            <pc:sldMk cId="4037972233" sldId="318"/>
            <ac:spMk id="16" creationId="{82E7C594-944E-441B-9C90-A6A5CAECFDF5}"/>
          </ac:spMkLst>
        </pc:spChg>
        <pc:spChg chg="add mod">
          <ac:chgData name="Zachary Tzavelis" userId="a169f786-926e-400c-b578-c28f0f01b55d" providerId="ADAL" clId="{B91A0ECB-3433-4B21-9483-F8EB1A0CEF16}" dt="2020-09-11T18:26:37.786" v="48700" actId="1076"/>
          <ac:spMkLst>
            <pc:docMk/>
            <pc:sldMk cId="4037972233" sldId="318"/>
            <ac:spMk id="19" creationId="{D1517E10-6D2A-4425-803B-8B5034462971}"/>
          </ac:spMkLst>
        </pc:spChg>
        <pc:spChg chg="add mod topLvl">
          <ac:chgData name="Zachary Tzavelis" userId="a169f786-926e-400c-b578-c28f0f01b55d" providerId="ADAL" clId="{B91A0ECB-3433-4B21-9483-F8EB1A0CEF16}" dt="2020-09-11T14:40:01.948" v="48396" actId="403"/>
          <ac:spMkLst>
            <pc:docMk/>
            <pc:sldMk cId="4037972233" sldId="318"/>
            <ac:spMk id="21" creationId="{A1121AE4-D90D-476D-ACA9-29FBD8FE8CD0}"/>
          </ac:spMkLst>
        </pc:spChg>
        <pc:spChg chg="del">
          <ac:chgData name="Zachary Tzavelis" userId="a169f786-926e-400c-b578-c28f0f01b55d" providerId="ADAL" clId="{B91A0ECB-3433-4B21-9483-F8EB1A0CEF16}" dt="2020-09-11T14:03:44.456" v="47509" actId="478"/>
          <ac:spMkLst>
            <pc:docMk/>
            <pc:sldMk cId="4037972233" sldId="318"/>
            <ac:spMk id="26" creationId="{11FFE385-14B3-45E4-BD25-4B506D79EA57}"/>
          </ac:spMkLst>
        </pc:spChg>
        <pc:spChg chg="add mod ord">
          <ac:chgData name="Zachary Tzavelis" userId="a169f786-926e-400c-b578-c28f0f01b55d" providerId="ADAL" clId="{B91A0ECB-3433-4B21-9483-F8EB1A0CEF16}" dt="2020-09-11T14:40:01.948" v="48396" actId="403"/>
          <ac:spMkLst>
            <pc:docMk/>
            <pc:sldMk cId="4037972233" sldId="318"/>
            <ac:spMk id="30" creationId="{EDA8F0BF-CCEC-47E5-B8D2-8B198E376E55}"/>
          </ac:spMkLst>
        </pc:spChg>
        <pc:spChg chg="del">
          <ac:chgData name="Zachary Tzavelis" userId="a169f786-926e-400c-b578-c28f0f01b55d" providerId="ADAL" clId="{B91A0ECB-3433-4B21-9483-F8EB1A0CEF16}" dt="2020-09-11T14:03:49.159" v="47511" actId="478"/>
          <ac:spMkLst>
            <pc:docMk/>
            <pc:sldMk cId="4037972233" sldId="318"/>
            <ac:spMk id="36" creationId="{7021EA71-6694-4321-8920-C4A3F8A28035}"/>
          </ac:spMkLst>
        </pc:spChg>
        <pc:spChg chg="del">
          <ac:chgData name="Zachary Tzavelis" userId="a169f786-926e-400c-b578-c28f0f01b55d" providerId="ADAL" clId="{B91A0ECB-3433-4B21-9483-F8EB1A0CEF16}" dt="2020-09-11T14:03:44.456" v="47509" actId="478"/>
          <ac:spMkLst>
            <pc:docMk/>
            <pc:sldMk cId="4037972233" sldId="318"/>
            <ac:spMk id="38" creationId="{016E23B9-3983-4A42-BCE0-49079F13E1E5}"/>
          </ac:spMkLst>
        </pc:spChg>
        <pc:spChg chg="add del">
          <ac:chgData name="Zachary Tzavelis" userId="a169f786-926e-400c-b578-c28f0f01b55d" providerId="ADAL" clId="{B91A0ECB-3433-4B21-9483-F8EB1A0CEF16}" dt="2020-09-11T14:32:23.238" v="48289" actId="22"/>
          <ac:spMkLst>
            <pc:docMk/>
            <pc:sldMk cId="4037972233" sldId="318"/>
            <ac:spMk id="52" creationId="{DC6293CB-94F9-491A-8F03-35018A97AEC9}"/>
          </ac:spMkLst>
        </pc:spChg>
        <pc:spChg chg="add mod">
          <ac:chgData name="Zachary Tzavelis" userId="a169f786-926e-400c-b578-c28f0f01b55d" providerId="ADAL" clId="{B91A0ECB-3433-4B21-9483-F8EB1A0CEF16}" dt="2020-09-11T14:45:30.144" v="48466" actId="1076"/>
          <ac:spMkLst>
            <pc:docMk/>
            <pc:sldMk cId="4037972233" sldId="318"/>
            <ac:spMk id="55" creationId="{98789544-E258-43BD-9C29-85C8751015FF}"/>
          </ac:spMkLst>
        </pc:spChg>
        <pc:spChg chg="add mod">
          <ac:chgData name="Zachary Tzavelis" userId="a169f786-926e-400c-b578-c28f0f01b55d" providerId="ADAL" clId="{B91A0ECB-3433-4B21-9483-F8EB1A0CEF16}" dt="2020-09-11T14:46:01.044" v="48471" actId="1076"/>
          <ac:spMkLst>
            <pc:docMk/>
            <pc:sldMk cId="4037972233" sldId="318"/>
            <ac:spMk id="56" creationId="{66DC40FE-44A9-4B96-91CB-922B2B83B5A2}"/>
          </ac:spMkLst>
        </pc:spChg>
        <pc:spChg chg="mod ord topLvl">
          <ac:chgData name="Zachary Tzavelis" userId="a169f786-926e-400c-b578-c28f0f01b55d" providerId="ADAL" clId="{B91A0ECB-3433-4B21-9483-F8EB1A0CEF16}" dt="2020-09-11T20:55:55.919" v="50387" actId="167"/>
          <ac:spMkLst>
            <pc:docMk/>
            <pc:sldMk cId="4037972233" sldId="318"/>
            <ac:spMk id="62" creationId="{866BA700-1412-4FA5-99B5-EE5FDB654F89}"/>
          </ac:spMkLst>
        </pc:spChg>
        <pc:spChg chg="del mod">
          <ac:chgData name="Zachary Tzavelis" userId="a169f786-926e-400c-b578-c28f0f01b55d" providerId="ADAL" clId="{B91A0ECB-3433-4B21-9483-F8EB1A0CEF16}" dt="2020-09-11T14:32:36.201" v="48293" actId="478"/>
          <ac:spMkLst>
            <pc:docMk/>
            <pc:sldMk cId="4037972233" sldId="318"/>
            <ac:spMk id="65" creationId="{1A7925D9-8C4C-4C46-91AA-550A1AF7331F}"/>
          </ac:spMkLst>
        </pc:spChg>
        <pc:spChg chg="del mod topLvl">
          <ac:chgData name="Zachary Tzavelis" userId="a169f786-926e-400c-b578-c28f0f01b55d" providerId="ADAL" clId="{B91A0ECB-3433-4B21-9483-F8EB1A0CEF16}" dt="2020-09-11T14:32:40.711" v="48295" actId="478"/>
          <ac:spMkLst>
            <pc:docMk/>
            <pc:sldMk cId="4037972233" sldId="318"/>
            <ac:spMk id="67" creationId="{1C21C558-6D04-42AD-85EE-80DB2C8FE30D}"/>
          </ac:spMkLst>
        </pc:spChg>
        <pc:spChg chg="mod">
          <ac:chgData name="Zachary Tzavelis" userId="a169f786-926e-400c-b578-c28f0f01b55d" providerId="ADAL" clId="{B91A0ECB-3433-4B21-9483-F8EB1A0CEF16}" dt="2020-09-11T14:41:15.592" v="48406"/>
          <ac:spMkLst>
            <pc:docMk/>
            <pc:sldMk cId="4037972233" sldId="318"/>
            <ac:spMk id="73" creationId="{3C916DDF-BFBF-40DD-8230-324B1B7B9268}"/>
          </ac:spMkLst>
        </pc:spChg>
        <pc:spChg chg="del">
          <ac:chgData name="Zachary Tzavelis" userId="a169f786-926e-400c-b578-c28f0f01b55d" providerId="ADAL" clId="{B91A0ECB-3433-4B21-9483-F8EB1A0CEF16}" dt="2020-09-11T14:03:47.533" v="47510" actId="478"/>
          <ac:spMkLst>
            <pc:docMk/>
            <pc:sldMk cId="4037972233" sldId="318"/>
            <ac:spMk id="92" creationId="{BF803EC3-7662-4913-908C-B6A2C39DCFEB}"/>
          </ac:spMkLst>
        </pc:spChg>
        <pc:grpChg chg="add del mod">
          <ac:chgData name="Zachary Tzavelis" userId="a169f786-926e-400c-b578-c28f0f01b55d" providerId="ADAL" clId="{B91A0ECB-3433-4B21-9483-F8EB1A0CEF16}" dt="2020-09-11T14:27:55.856" v="48230" actId="165"/>
          <ac:grpSpMkLst>
            <pc:docMk/>
            <pc:sldMk cId="4037972233" sldId="318"/>
            <ac:grpSpMk id="22" creationId="{49FFFC64-C174-4790-8399-067D418C2BD5}"/>
          </ac:grpSpMkLst>
        </pc:grpChg>
        <pc:grpChg chg="add mod">
          <ac:chgData name="Zachary Tzavelis" userId="a169f786-926e-400c-b578-c28f0f01b55d" providerId="ADAL" clId="{B91A0ECB-3433-4B21-9483-F8EB1A0CEF16}" dt="2020-09-11T14:33:15.581" v="48302" actId="164"/>
          <ac:grpSpMkLst>
            <pc:docMk/>
            <pc:sldMk cId="4037972233" sldId="318"/>
            <ac:grpSpMk id="23" creationId="{9D28BE17-3D1C-46ED-AA3C-AB84FB20A448}"/>
          </ac:grpSpMkLst>
        </pc:grpChg>
        <pc:grpChg chg="add mod">
          <ac:chgData name="Zachary Tzavelis" userId="a169f786-926e-400c-b578-c28f0f01b55d" providerId="ADAL" clId="{B91A0ECB-3433-4B21-9483-F8EB1A0CEF16}" dt="2020-09-11T14:33:15.581" v="48302" actId="164"/>
          <ac:grpSpMkLst>
            <pc:docMk/>
            <pc:sldMk cId="4037972233" sldId="318"/>
            <ac:grpSpMk id="24" creationId="{A1BDB1BA-342D-42F4-B707-79680D6CD536}"/>
          </ac:grpSpMkLst>
        </pc:grpChg>
        <pc:grpChg chg="add mod">
          <ac:chgData name="Zachary Tzavelis" userId="a169f786-926e-400c-b578-c28f0f01b55d" providerId="ADAL" clId="{B91A0ECB-3433-4B21-9483-F8EB1A0CEF16}" dt="2020-09-11T14:33:15.581" v="48302" actId="164"/>
          <ac:grpSpMkLst>
            <pc:docMk/>
            <pc:sldMk cId="4037972233" sldId="318"/>
            <ac:grpSpMk id="25" creationId="{B73E2265-0631-43AA-B432-FFE0214F75A9}"/>
          </ac:grpSpMkLst>
        </pc:grpChg>
        <pc:grpChg chg="add mod">
          <ac:chgData name="Zachary Tzavelis" userId="a169f786-926e-400c-b578-c28f0f01b55d" providerId="ADAL" clId="{B91A0ECB-3433-4B21-9483-F8EB1A0CEF16}" dt="2020-09-11T14:31:51.945" v="48283" actId="164"/>
          <ac:grpSpMkLst>
            <pc:docMk/>
            <pc:sldMk cId="4037972233" sldId="318"/>
            <ac:grpSpMk id="27" creationId="{B5883C00-1319-4C77-A8E1-048AA1DD08AA}"/>
          </ac:grpSpMkLst>
        </pc:grpChg>
        <pc:grpChg chg="add mod">
          <ac:chgData name="Zachary Tzavelis" userId="a169f786-926e-400c-b578-c28f0f01b55d" providerId="ADAL" clId="{B91A0ECB-3433-4B21-9483-F8EB1A0CEF16}" dt="2020-09-11T14:31:51.945" v="48283" actId="164"/>
          <ac:grpSpMkLst>
            <pc:docMk/>
            <pc:sldMk cId="4037972233" sldId="318"/>
            <ac:grpSpMk id="28" creationId="{1795E831-855C-41A3-834B-60E42B104FFA}"/>
          </ac:grpSpMkLst>
        </pc:grpChg>
        <pc:grpChg chg="add del mod">
          <ac:chgData name="Zachary Tzavelis" userId="a169f786-926e-400c-b578-c28f0f01b55d" providerId="ADAL" clId="{B91A0ECB-3433-4B21-9483-F8EB1A0CEF16}" dt="2020-09-11T21:09:36.262" v="50457" actId="478"/>
          <ac:grpSpMkLst>
            <pc:docMk/>
            <pc:sldMk cId="4037972233" sldId="318"/>
            <ac:grpSpMk id="48" creationId="{90D62164-CAEE-46B1-9934-4C973B6CAB4F}"/>
          </ac:grpSpMkLst>
        </pc:grpChg>
        <pc:grpChg chg="add mod">
          <ac:chgData name="Zachary Tzavelis" userId="a169f786-926e-400c-b578-c28f0f01b55d" providerId="ADAL" clId="{B91A0ECB-3433-4B21-9483-F8EB1A0CEF16}" dt="2020-09-11T20:54:38.716" v="50371" actId="207"/>
          <ac:grpSpMkLst>
            <pc:docMk/>
            <pc:sldMk cId="4037972233" sldId="318"/>
            <ac:grpSpMk id="49" creationId="{336A1D86-5EE1-4857-8A1C-F15268C98F2D}"/>
          </ac:grpSpMkLst>
        </pc:grpChg>
        <pc:grpChg chg="add mod ord">
          <ac:chgData name="Zachary Tzavelis" userId="a169f786-926e-400c-b578-c28f0f01b55d" providerId="ADAL" clId="{B91A0ECB-3433-4B21-9483-F8EB1A0CEF16}" dt="2020-09-11T20:55:37.954" v="50385" actId="167"/>
          <ac:grpSpMkLst>
            <pc:docMk/>
            <pc:sldMk cId="4037972233" sldId="318"/>
            <ac:grpSpMk id="53" creationId="{B6D6D112-B37E-4140-B6A0-ACA73FDCF5D7}"/>
          </ac:grpSpMkLst>
        </pc:grpChg>
        <pc:grpChg chg="add del mod">
          <ac:chgData name="Zachary Tzavelis" userId="a169f786-926e-400c-b578-c28f0f01b55d" providerId="ADAL" clId="{B91A0ECB-3433-4B21-9483-F8EB1A0CEF16}" dt="2020-09-11T20:58:57.180" v="50412" actId="478"/>
          <ac:grpSpMkLst>
            <pc:docMk/>
            <pc:sldMk cId="4037972233" sldId="318"/>
            <ac:grpSpMk id="54" creationId="{E7CF955B-0B2B-4E14-A22E-3215E7607B00}"/>
          </ac:grpSpMkLst>
        </pc:grpChg>
        <pc:grpChg chg="add del mod">
          <ac:chgData name="Zachary Tzavelis" userId="a169f786-926e-400c-b578-c28f0f01b55d" providerId="ADAL" clId="{B91A0ECB-3433-4B21-9483-F8EB1A0CEF16}" dt="2020-09-11T14:32:40.711" v="48295" actId="478"/>
          <ac:grpSpMkLst>
            <pc:docMk/>
            <pc:sldMk cId="4037972233" sldId="318"/>
            <ac:grpSpMk id="61" creationId="{0A9B79B8-B9BA-4B96-B307-68DF5F278960}"/>
          </ac:grpSpMkLst>
        </pc:grpChg>
        <pc:grpChg chg="del mod">
          <ac:chgData name="Zachary Tzavelis" userId="a169f786-926e-400c-b578-c28f0f01b55d" providerId="ADAL" clId="{B91A0ECB-3433-4B21-9483-F8EB1A0CEF16}" dt="2020-09-11T14:32:38.541" v="48294" actId="478"/>
          <ac:grpSpMkLst>
            <pc:docMk/>
            <pc:sldMk cId="4037972233" sldId="318"/>
            <ac:grpSpMk id="63" creationId="{A71C9ECE-119B-417D-BC8D-1F63794FD8F7}"/>
          </ac:grpSpMkLst>
        </pc:grpChg>
        <pc:grpChg chg="del mod">
          <ac:chgData name="Zachary Tzavelis" userId="a169f786-926e-400c-b578-c28f0f01b55d" providerId="ADAL" clId="{B91A0ECB-3433-4B21-9483-F8EB1A0CEF16}" dt="2020-09-11T14:32:32.575" v="48292" actId="478"/>
          <ac:grpSpMkLst>
            <pc:docMk/>
            <pc:sldMk cId="4037972233" sldId="318"/>
            <ac:grpSpMk id="64" creationId="{40089D66-CD7C-41EC-95B4-41844A578B6F}"/>
          </ac:grpSpMkLst>
        </pc:grpChg>
        <pc:grpChg chg="add mod">
          <ac:chgData name="Zachary Tzavelis" userId="a169f786-926e-400c-b578-c28f0f01b55d" providerId="ADAL" clId="{B91A0ECB-3433-4B21-9483-F8EB1A0CEF16}" dt="2020-09-11T14:45:06.026" v="48462" actId="1076"/>
          <ac:grpSpMkLst>
            <pc:docMk/>
            <pc:sldMk cId="4037972233" sldId="318"/>
            <ac:grpSpMk id="71" creationId="{5BB138E8-0FF9-4195-BD88-B25471D5C383}"/>
          </ac:grpSpMkLst>
        </pc:grpChg>
        <pc:picChg chg="add mod">
          <ac:chgData name="Zachary Tzavelis" userId="a169f786-926e-400c-b578-c28f0f01b55d" providerId="ADAL" clId="{B91A0ECB-3433-4B21-9483-F8EB1A0CEF16}" dt="2020-09-11T18:23:54.127" v="48665" actId="1037"/>
          <ac:picMkLst>
            <pc:docMk/>
            <pc:sldMk cId="4037972233" sldId="318"/>
            <ac:picMk id="3" creationId="{5C77C0A9-4236-4A3C-898B-4C6AA17DE679}"/>
          </ac:picMkLst>
        </pc:picChg>
        <pc:picChg chg="del">
          <ac:chgData name="Zachary Tzavelis" userId="a169f786-926e-400c-b578-c28f0f01b55d" providerId="ADAL" clId="{B91A0ECB-3433-4B21-9483-F8EB1A0CEF16}" dt="2020-09-11T14:03:47.533" v="47510" actId="478"/>
          <ac:picMkLst>
            <pc:docMk/>
            <pc:sldMk cId="4037972233" sldId="318"/>
            <ac:picMk id="6" creationId="{CB503381-C490-4A07-A57B-0A7737BD1A83}"/>
          </ac:picMkLst>
        </pc:picChg>
        <pc:picChg chg="del mod">
          <ac:chgData name="Zachary Tzavelis" userId="a169f786-926e-400c-b578-c28f0f01b55d" providerId="ADAL" clId="{B91A0ECB-3433-4B21-9483-F8EB1A0CEF16}" dt="2020-09-11T14:41:20.517" v="48408" actId="478"/>
          <ac:picMkLst>
            <pc:docMk/>
            <pc:sldMk cId="4037972233" sldId="318"/>
            <ac:picMk id="8" creationId="{A4D6B487-11DA-46ED-98D8-0E81850E07E2}"/>
          </ac:picMkLst>
        </pc:picChg>
        <pc:picChg chg="add del mod topLvl modCrop">
          <ac:chgData name="Zachary Tzavelis" userId="a169f786-926e-400c-b578-c28f0f01b55d" providerId="ADAL" clId="{B91A0ECB-3433-4B21-9483-F8EB1A0CEF16}" dt="2020-09-11T21:09:36.262" v="50457" actId="478"/>
          <ac:picMkLst>
            <pc:docMk/>
            <pc:sldMk cId="4037972233" sldId="318"/>
            <ac:picMk id="11" creationId="{287E46A1-0682-4FEC-8492-9E183244457A}"/>
          </ac:picMkLst>
        </pc:picChg>
        <pc:picChg chg="del">
          <ac:chgData name="Zachary Tzavelis" userId="a169f786-926e-400c-b578-c28f0f01b55d" providerId="ADAL" clId="{B91A0ECB-3433-4B21-9483-F8EB1A0CEF16}" dt="2020-09-11T14:26:53.657" v="48225" actId="478"/>
          <ac:picMkLst>
            <pc:docMk/>
            <pc:sldMk cId="4037972233" sldId="318"/>
            <ac:picMk id="12" creationId="{A54E5355-413A-443D-B466-F276267EAEEA}"/>
          </ac:picMkLst>
        </pc:picChg>
        <pc:picChg chg="add del mod topLvl">
          <ac:chgData name="Zachary Tzavelis" userId="a169f786-926e-400c-b578-c28f0f01b55d" providerId="ADAL" clId="{B91A0ECB-3433-4B21-9483-F8EB1A0CEF16}" dt="2020-09-11T20:58:57.180" v="50412" actId="478"/>
          <ac:picMkLst>
            <pc:docMk/>
            <pc:sldMk cId="4037972233" sldId="318"/>
            <ac:picMk id="14" creationId="{2155A9E4-338E-4108-89F5-E78D4CC6E73A}"/>
          </ac:picMkLst>
        </pc:picChg>
        <pc:picChg chg="add del mod">
          <ac:chgData name="Zachary Tzavelis" userId="a169f786-926e-400c-b578-c28f0f01b55d" providerId="ADAL" clId="{B91A0ECB-3433-4B21-9483-F8EB1A0CEF16}" dt="2020-09-11T14:21:03.827" v="48024" actId="22"/>
          <ac:picMkLst>
            <pc:docMk/>
            <pc:sldMk cId="4037972233" sldId="318"/>
            <ac:picMk id="15" creationId="{E854AD2E-E320-4343-B976-FD4F403B9381}"/>
          </ac:picMkLst>
        </pc:picChg>
        <pc:picChg chg="del">
          <ac:chgData name="Zachary Tzavelis" userId="a169f786-926e-400c-b578-c28f0f01b55d" providerId="ADAL" clId="{B91A0ECB-3433-4B21-9483-F8EB1A0CEF16}" dt="2020-09-11T14:03:44.456" v="47509" actId="478"/>
          <ac:picMkLst>
            <pc:docMk/>
            <pc:sldMk cId="4037972233" sldId="318"/>
            <ac:picMk id="17" creationId="{26D66036-7830-41D3-8E5F-BCF0210A1B85}"/>
          </ac:picMkLst>
        </pc:picChg>
        <pc:picChg chg="add mod">
          <ac:chgData name="Zachary Tzavelis" userId="a169f786-926e-400c-b578-c28f0f01b55d" providerId="ADAL" clId="{B91A0ECB-3433-4B21-9483-F8EB1A0CEF16}" dt="2020-09-11T18:24:07.276" v="48680" actId="1037"/>
          <ac:picMkLst>
            <pc:docMk/>
            <pc:sldMk cId="4037972233" sldId="318"/>
            <ac:picMk id="18" creationId="{1DA14D4A-2911-4673-88CC-5598C73CE327}"/>
          </ac:picMkLst>
        </pc:picChg>
        <pc:picChg chg="add mod topLvl">
          <ac:chgData name="Zachary Tzavelis" userId="a169f786-926e-400c-b578-c28f0f01b55d" providerId="ADAL" clId="{B91A0ECB-3433-4B21-9483-F8EB1A0CEF16}" dt="2020-09-11T18:24:09.541" v="48685" actId="1037"/>
          <ac:picMkLst>
            <pc:docMk/>
            <pc:sldMk cId="4037972233" sldId="318"/>
            <ac:picMk id="20" creationId="{7618F535-2A88-45C5-AE3B-1E3B965024A2}"/>
          </ac:picMkLst>
        </pc:picChg>
        <pc:picChg chg="del mod">
          <ac:chgData name="Zachary Tzavelis" userId="a169f786-926e-400c-b578-c28f0f01b55d" providerId="ADAL" clId="{B91A0ECB-3433-4B21-9483-F8EB1A0CEF16}" dt="2020-09-11T14:06:06.613" v="47610" actId="478"/>
          <ac:picMkLst>
            <pc:docMk/>
            <pc:sldMk cId="4037972233" sldId="318"/>
            <ac:picMk id="31" creationId="{D0581C97-3FF0-496E-8EBA-CE1BF60EECEB}"/>
          </ac:picMkLst>
        </pc:picChg>
        <pc:picChg chg="mod">
          <ac:chgData name="Zachary Tzavelis" userId="a169f786-926e-400c-b578-c28f0f01b55d" providerId="ADAL" clId="{B91A0ECB-3433-4B21-9483-F8EB1A0CEF16}" dt="2020-09-11T18:23:57.079" v="48670" actId="1037"/>
          <ac:picMkLst>
            <pc:docMk/>
            <pc:sldMk cId="4037972233" sldId="318"/>
            <ac:picMk id="32" creationId="{D3F82BC5-7C9E-443F-A83D-A34A9634D47A}"/>
          </ac:picMkLst>
        </pc:picChg>
        <pc:picChg chg="del">
          <ac:chgData name="Zachary Tzavelis" userId="a169f786-926e-400c-b578-c28f0f01b55d" providerId="ADAL" clId="{B91A0ECB-3433-4B21-9483-F8EB1A0CEF16}" dt="2020-09-11T14:03:44.456" v="47509" actId="478"/>
          <ac:picMkLst>
            <pc:docMk/>
            <pc:sldMk cId="4037972233" sldId="318"/>
            <ac:picMk id="37" creationId="{8DCEC1BD-9B83-4BCF-B193-8222E53D6F7C}"/>
          </ac:picMkLst>
        </pc:picChg>
        <pc:picChg chg="add mod">
          <ac:chgData name="Zachary Tzavelis" userId="a169f786-926e-400c-b578-c28f0f01b55d" providerId="ADAL" clId="{B91A0ECB-3433-4B21-9483-F8EB1A0CEF16}" dt="2020-09-11T18:24:04.668" v="48675" actId="1037"/>
          <ac:picMkLst>
            <pc:docMk/>
            <pc:sldMk cId="4037972233" sldId="318"/>
            <ac:picMk id="39" creationId="{F3CCF982-1EBE-4EF8-9307-B2176DDA488E}"/>
          </ac:picMkLst>
        </pc:picChg>
        <pc:picChg chg="del">
          <ac:chgData name="Zachary Tzavelis" userId="a169f786-926e-400c-b578-c28f0f01b55d" providerId="ADAL" clId="{B91A0ECB-3433-4B21-9483-F8EB1A0CEF16}" dt="2020-09-11T14:03:44.456" v="47509" actId="478"/>
          <ac:picMkLst>
            <pc:docMk/>
            <pc:sldMk cId="4037972233" sldId="318"/>
            <ac:picMk id="40" creationId="{A5853997-D069-4AF4-99BB-0DC12C268F7E}"/>
          </ac:picMkLst>
        </pc:picChg>
        <pc:picChg chg="del">
          <ac:chgData name="Zachary Tzavelis" userId="a169f786-926e-400c-b578-c28f0f01b55d" providerId="ADAL" clId="{B91A0ECB-3433-4B21-9483-F8EB1A0CEF16}" dt="2020-09-11T14:03:44.456" v="47509" actId="478"/>
          <ac:picMkLst>
            <pc:docMk/>
            <pc:sldMk cId="4037972233" sldId="318"/>
            <ac:picMk id="41" creationId="{35F78530-4687-4B8B-9B62-BFCAB7A53E2B}"/>
          </ac:picMkLst>
        </pc:picChg>
        <pc:picChg chg="add del">
          <ac:chgData name="Zachary Tzavelis" userId="a169f786-926e-400c-b578-c28f0f01b55d" providerId="ADAL" clId="{B91A0ECB-3433-4B21-9483-F8EB1A0CEF16}" dt="2020-09-11T14:32:23.238" v="48289" actId="22"/>
          <ac:picMkLst>
            <pc:docMk/>
            <pc:sldMk cId="4037972233" sldId="318"/>
            <ac:picMk id="50" creationId="{72D7204F-2791-416F-89B7-6E54021CE445}"/>
          </ac:picMkLst>
        </pc:picChg>
        <pc:picChg chg="add del mod modCrop">
          <ac:chgData name="Zachary Tzavelis" userId="a169f786-926e-400c-b578-c28f0f01b55d" providerId="ADAL" clId="{B91A0ECB-3433-4B21-9483-F8EB1A0CEF16}" dt="2020-09-11T20:59:00.723" v="50416" actId="478"/>
          <ac:picMkLst>
            <pc:docMk/>
            <pc:sldMk cId="4037972233" sldId="318"/>
            <ac:picMk id="60" creationId="{5C7B7092-F353-4079-B958-FD034F5CF144}"/>
          </ac:picMkLst>
        </pc:picChg>
        <pc:picChg chg="del mod">
          <ac:chgData name="Zachary Tzavelis" userId="a169f786-926e-400c-b578-c28f0f01b55d" providerId="ADAL" clId="{B91A0ECB-3433-4B21-9483-F8EB1A0CEF16}" dt="2020-09-11T14:32:32.575" v="48292" actId="478"/>
          <ac:picMkLst>
            <pc:docMk/>
            <pc:sldMk cId="4037972233" sldId="318"/>
            <ac:picMk id="66" creationId="{1DD51B60-B111-4614-95D9-D16613EDA72A}"/>
          </ac:picMkLst>
        </pc:picChg>
        <pc:picChg chg="del mod">
          <ac:chgData name="Zachary Tzavelis" userId="a169f786-926e-400c-b578-c28f0f01b55d" providerId="ADAL" clId="{B91A0ECB-3433-4B21-9483-F8EB1A0CEF16}" dt="2020-09-11T14:32:38.541" v="48294" actId="478"/>
          <ac:picMkLst>
            <pc:docMk/>
            <pc:sldMk cId="4037972233" sldId="318"/>
            <ac:picMk id="68" creationId="{D8B6BE0C-FB4B-4890-953D-DF08E45F9649}"/>
          </ac:picMkLst>
        </pc:picChg>
        <pc:picChg chg="add del mod modCrop">
          <ac:chgData name="Zachary Tzavelis" userId="a169f786-926e-400c-b578-c28f0f01b55d" providerId="ADAL" clId="{B91A0ECB-3433-4B21-9483-F8EB1A0CEF16}" dt="2020-09-11T21:09:37.961" v="50461"/>
          <ac:picMkLst>
            <pc:docMk/>
            <pc:sldMk cId="4037972233" sldId="318"/>
            <ac:picMk id="70" creationId="{834DB2B7-EF53-4E5C-AB71-EA934B8C1669}"/>
          </ac:picMkLst>
        </pc:picChg>
        <pc:picChg chg="mod">
          <ac:chgData name="Zachary Tzavelis" userId="a169f786-926e-400c-b578-c28f0f01b55d" providerId="ADAL" clId="{B91A0ECB-3433-4B21-9483-F8EB1A0CEF16}" dt="2020-09-11T14:41:15.592" v="48406"/>
          <ac:picMkLst>
            <pc:docMk/>
            <pc:sldMk cId="4037972233" sldId="318"/>
            <ac:picMk id="72" creationId="{8CAFF1E4-8F68-4DE7-9DFD-3525C1F86A7F}"/>
          </ac:picMkLst>
        </pc:picChg>
        <pc:picChg chg="del">
          <ac:chgData name="Zachary Tzavelis" userId="a169f786-926e-400c-b578-c28f0f01b55d" providerId="ADAL" clId="{B91A0ECB-3433-4B21-9483-F8EB1A0CEF16}" dt="2020-09-11T14:03:44.456" v="47509" actId="478"/>
          <ac:picMkLst>
            <pc:docMk/>
            <pc:sldMk cId="4037972233" sldId="318"/>
            <ac:picMk id="106" creationId="{5E87EF81-9EB0-4B86-81FC-A19A443EE257}"/>
          </ac:picMkLst>
        </pc:picChg>
        <pc:cxnChg chg="del">
          <ac:chgData name="Zachary Tzavelis" userId="a169f786-926e-400c-b578-c28f0f01b55d" providerId="ADAL" clId="{B91A0ECB-3433-4B21-9483-F8EB1A0CEF16}" dt="2020-09-11T14:03:44.456" v="47509" actId="478"/>
          <ac:cxnSpMkLst>
            <pc:docMk/>
            <pc:sldMk cId="4037972233" sldId="318"/>
            <ac:cxnSpMk id="78" creationId="{A0ED21F4-892F-40FA-B025-448BB49C1C8D}"/>
          </ac:cxnSpMkLst>
        </pc:cxnChg>
        <pc:cxnChg chg="del">
          <ac:chgData name="Zachary Tzavelis" userId="a169f786-926e-400c-b578-c28f0f01b55d" providerId="ADAL" clId="{B91A0ECB-3433-4B21-9483-F8EB1A0CEF16}" dt="2020-09-11T14:03:44.456" v="47509" actId="478"/>
          <ac:cxnSpMkLst>
            <pc:docMk/>
            <pc:sldMk cId="4037972233" sldId="318"/>
            <ac:cxnSpMk id="79" creationId="{CF8AB771-2783-4AD4-950E-FACE08FC03F6}"/>
          </ac:cxnSpMkLst>
        </pc:cxnChg>
        <pc:cxnChg chg="del">
          <ac:chgData name="Zachary Tzavelis" userId="a169f786-926e-400c-b578-c28f0f01b55d" providerId="ADAL" clId="{B91A0ECB-3433-4B21-9483-F8EB1A0CEF16}" dt="2020-09-11T14:03:44.456" v="47509" actId="478"/>
          <ac:cxnSpMkLst>
            <pc:docMk/>
            <pc:sldMk cId="4037972233" sldId="318"/>
            <ac:cxnSpMk id="99" creationId="{152C2F2B-4BD5-4CCE-98D7-DDDBB8FDC928}"/>
          </ac:cxnSpMkLst>
        </pc:cxnChg>
        <pc:cxnChg chg="del">
          <ac:chgData name="Zachary Tzavelis" userId="a169f786-926e-400c-b578-c28f0f01b55d" providerId="ADAL" clId="{B91A0ECB-3433-4B21-9483-F8EB1A0CEF16}" dt="2020-09-11T14:03:44.456" v="47509" actId="478"/>
          <ac:cxnSpMkLst>
            <pc:docMk/>
            <pc:sldMk cId="4037972233" sldId="318"/>
            <ac:cxnSpMk id="102" creationId="{477DE61B-F41A-49DD-8673-74E62B7D4D92}"/>
          </ac:cxnSpMkLst>
        </pc:cxnChg>
      </pc:sldChg>
      <pc:sldChg chg="addSp delSp modSp add mod">
        <pc:chgData name="Zachary Tzavelis" userId="a169f786-926e-400c-b578-c28f0f01b55d" providerId="ADAL" clId="{B91A0ECB-3433-4B21-9483-F8EB1A0CEF16}" dt="2020-09-12T19:45:21.965" v="50651" actId="14100"/>
        <pc:sldMkLst>
          <pc:docMk/>
          <pc:sldMk cId="1503678114" sldId="319"/>
        </pc:sldMkLst>
        <pc:spChg chg="del">
          <ac:chgData name="Zachary Tzavelis" userId="a169f786-926e-400c-b578-c28f0f01b55d" providerId="ADAL" clId="{B91A0ECB-3433-4B21-9483-F8EB1A0CEF16}" dt="2020-09-12T19:26:36.385" v="50547" actId="478"/>
          <ac:spMkLst>
            <pc:docMk/>
            <pc:sldMk cId="1503678114" sldId="319"/>
            <ac:spMk id="2" creationId="{24DF06B2-6256-49C4-A647-4D8DFFEA5A6C}"/>
          </ac:spMkLst>
        </pc:spChg>
        <pc:spChg chg="del">
          <ac:chgData name="Zachary Tzavelis" userId="a169f786-926e-400c-b578-c28f0f01b55d" providerId="ADAL" clId="{B91A0ECB-3433-4B21-9483-F8EB1A0CEF16}" dt="2020-09-12T19:26:35.121" v="50546" actId="478"/>
          <ac:spMkLst>
            <pc:docMk/>
            <pc:sldMk cId="1503678114" sldId="319"/>
            <ac:spMk id="3" creationId="{74C68162-6894-4F09-BEB8-3BEA094116F1}"/>
          </ac:spMkLst>
        </pc:spChg>
        <pc:spChg chg="add del">
          <ac:chgData name="Zachary Tzavelis" userId="a169f786-926e-400c-b578-c28f0f01b55d" providerId="ADAL" clId="{B91A0ECB-3433-4B21-9483-F8EB1A0CEF16}" dt="2020-09-12T19:40:13.578" v="50554" actId="22"/>
          <ac:spMkLst>
            <pc:docMk/>
            <pc:sldMk cId="1503678114" sldId="319"/>
            <ac:spMk id="7" creationId="{2F65B86F-F46C-48BB-A8EE-E86F7B4FD374}"/>
          </ac:spMkLst>
        </pc:spChg>
        <pc:spChg chg="add mod ord">
          <ac:chgData name="Zachary Tzavelis" userId="a169f786-926e-400c-b578-c28f0f01b55d" providerId="ADAL" clId="{B91A0ECB-3433-4B21-9483-F8EB1A0CEF16}" dt="2020-09-12T19:43:56.905" v="50637" actId="14100"/>
          <ac:spMkLst>
            <pc:docMk/>
            <pc:sldMk cId="1503678114" sldId="319"/>
            <ac:spMk id="9" creationId="{9347A17F-449C-425C-BD62-FCE49B170819}"/>
          </ac:spMkLst>
        </pc:spChg>
        <pc:spChg chg="add mod ord">
          <ac:chgData name="Zachary Tzavelis" userId="a169f786-926e-400c-b578-c28f0f01b55d" providerId="ADAL" clId="{B91A0ECB-3433-4B21-9483-F8EB1A0CEF16}" dt="2020-09-12T19:45:16.705" v="50650" actId="20577"/>
          <ac:spMkLst>
            <pc:docMk/>
            <pc:sldMk cId="1503678114" sldId="319"/>
            <ac:spMk id="11" creationId="{6BF042A5-4B39-461C-ADF6-7D43AF15F9F3}"/>
          </ac:spMkLst>
        </pc:spChg>
        <pc:spChg chg="add mod">
          <ac:chgData name="Zachary Tzavelis" userId="a169f786-926e-400c-b578-c28f0f01b55d" providerId="ADAL" clId="{B91A0ECB-3433-4B21-9483-F8EB1A0CEF16}" dt="2020-09-12T19:45:21.965" v="50651" actId="14100"/>
          <ac:spMkLst>
            <pc:docMk/>
            <pc:sldMk cId="1503678114" sldId="319"/>
            <ac:spMk id="13" creationId="{2B79750F-4400-4232-AAE7-6E9B62C9F983}"/>
          </ac:spMkLst>
        </pc:spChg>
        <pc:picChg chg="add del mod">
          <ac:chgData name="Zachary Tzavelis" userId="a169f786-926e-400c-b578-c28f0f01b55d" providerId="ADAL" clId="{B91A0ECB-3433-4B21-9483-F8EB1A0CEF16}" dt="2020-09-12T19:39:57.217" v="50550" actId="478"/>
          <ac:picMkLst>
            <pc:docMk/>
            <pc:sldMk cId="1503678114" sldId="319"/>
            <ac:picMk id="4" creationId="{64FFD4B3-2D53-42C2-AB6C-7A6719686E8B}"/>
          </ac:picMkLst>
        </pc:picChg>
        <pc:picChg chg="add mod">
          <ac:chgData name="Zachary Tzavelis" userId="a169f786-926e-400c-b578-c28f0f01b55d" providerId="ADAL" clId="{B91A0ECB-3433-4B21-9483-F8EB1A0CEF16}" dt="2020-09-12T19:40:21.924" v="50558" actId="1076"/>
          <ac:picMkLst>
            <pc:docMk/>
            <pc:sldMk cId="1503678114" sldId="319"/>
            <ac:picMk id="5" creationId="{B7A2E7A0-03F5-48BC-AB61-40889EF84F6F}"/>
          </ac:picMkLst>
        </pc:picChg>
        <pc:cxnChg chg="add mod">
          <ac:chgData name="Zachary Tzavelis" userId="a169f786-926e-400c-b578-c28f0f01b55d" providerId="ADAL" clId="{B91A0ECB-3433-4B21-9483-F8EB1A0CEF16}" dt="2020-09-12T19:45:03.360" v="50642" actId="14100"/>
          <ac:cxnSpMkLst>
            <pc:docMk/>
            <pc:sldMk cId="1503678114" sldId="319"/>
            <ac:cxnSpMk id="15" creationId="{EC3FC909-D5D1-475A-BB9C-CB148684D08D}"/>
          </ac:cxnSpMkLst>
        </pc:cxnChg>
      </pc:sldChg>
      <pc:sldChg chg="addSp delSp modSp new del">
        <pc:chgData name="Zachary Tzavelis" userId="a169f786-926e-400c-b578-c28f0f01b55d" providerId="ADAL" clId="{B91A0ECB-3433-4B21-9483-F8EB1A0CEF16}" dt="2020-09-12T19:25:00.059" v="50536" actId="680"/>
        <pc:sldMkLst>
          <pc:docMk/>
          <pc:sldMk cId="2348458625" sldId="319"/>
        </pc:sldMkLst>
        <pc:picChg chg="add del mod">
          <ac:chgData name="Zachary Tzavelis" userId="a169f786-926e-400c-b578-c28f0f01b55d" providerId="ADAL" clId="{B91A0ECB-3433-4B21-9483-F8EB1A0CEF16}" dt="2020-09-12T19:24:56.717" v="50534"/>
          <ac:picMkLst>
            <pc:docMk/>
            <pc:sldMk cId="2348458625" sldId="319"/>
            <ac:picMk id="5" creationId="{34727768-DF48-4FA9-B658-3DC1ED1CF961}"/>
          </ac:picMkLst>
        </pc:picChg>
      </pc:sldChg>
      <pc:sldChg chg="add del">
        <pc:chgData name="Zachary Tzavelis" userId="a169f786-926e-400c-b578-c28f0f01b55d" providerId="ADAL" clId="{B91A0ECB-3433-4B21-9483-F8EB1A0CEF16}" dt="2020-09-13T13:43:13.018" v="51822" actId="47"/>
        <pc:sldMkLst>
          <pc:docMk/>
          <pc:sldMk cId="2823262932" sldId="320"/>
        </pc:sldMkLst>
      </pc:sldChg>
      <pc:sldChg chg="addSp delSp modSp add del mod ord">
        <pc:chgData name="Zachary Tzavelis" userId="a169f786-926e-400c-b578-c28f0f01b55d" providerId="ADAL" clId="{B91A0ECB-3433-4B21-9483-F8EB1A0CEF16}" dt="2020-09-14T15:11:07.189" v="52171" actId="47"/>
        <pc:sldMkLst>
          <pc:docMk/>
          <pc:sldMk cId="3565741614" sldId="321"/>
        </pc:sldMkLst>
        <pc:spChg chg="mod">
          <ac:chgData name="Zachary Tzavelis" userId="a169f786-926e-400c-b578-c28f0f01b55d" providerId="ADAL" clId="{B91A0ECB-3433-4B21-9483-F8EB1A0CEF16}" dt="2020-09-13T13:49:14.278" v="51875" actId="20577"/>
          <ac:spMkLst>
            <pc:docMk/>
            <pc:sldMk cId="3565741614" sldId="321"/>
            <ac:spMk id="3" creationId="{87D092F4-5AA8-4BD4-BE15-58BFEDAC4649}"/>
          </ac:spMkLst>
        </pc:spChg>
        <pc:spChg chg="del">
          <ac:chgData name="Zachary Tzavelis" userId="a169f786-926e-400c-b578-c28f0f01b55d" providerId="ADAL" clId="{B91A0ECB-3433-4B21-9483-F8EB1A0CEF16}" dt="2020-09-13T13:43:30.987" v="51824" actId="478"/>
          <ac:spMkLst>
            <pc:docMk/>
            <pc:sldMk cId="3565741614" sldId="321"/>
            <ac:spMk id="9" creationId="{17F97748-8410-457B-81E6-59DDAEBC0255}"/>
          </ac:spMkLst>
        </pc:spChg>
        <pc:spChg chg="del">
          <ac:chgData name="Zachary Tzavelis" userId="a169f786-926e-400c-b578-c28f0f01b55d" providerId="ADAL" clId="{B91A0ECB-3433-4B21-9483-F8EB1A0CEF16}" dt="2020-09-13T13:43:27.820" v="51823" actId="478"/>
          <ac:spMkLst>
            <pc:docMk/>
            <pc:sldMk cId="3565741614" sldId="321"/>
            <ac:spMk id="13" creationId="{984518A9-A896-4346-A712-C2C53BB662BF}"/>
          </ac:spMkLst>
        </pc:spChg>
        <pc:picChg chg="add mod modCrop">
          <ac:chgData name="Zachary Tzavelis" userId="a169f786-926e-400c-b578-c28f0f01b55d" providerId="ADAL" clId="{B91A0ECB-3433-4B21-9483-F8EB1A0CEF16}" dt="2020-09-13T13:50:12.908" v="51885" actId="14100"/>
          <ac:picMkLst>
            <pc:docMk/>
            <pc:sldMk cId="3565741614" sldId="321"/>
            <ac:picMk id="4" creationId="{D54499BB-607C-4F11-90F1-3DF9056875DE}"/>
          </ac:picMkLst>
        </pc:picChg>
        <pc:picChg chg="add mod modCrop">
          <ac:chgData name="Zachary Tzavelis" userId="a169f786-926e-400c-b578-c28f0f01b55d" providerId="ADAL" clId="{B91A0ECB-3433-4B21-9483-F8EB1A0CEF16}" dt="2020-09-13T13:49:40.881" v="51878" actId="732"/>
          <ac:picMkLst>
            <pc:docMk/>
            <pc:sldMk cId="3565741614" sldId="321"/>
            <ac:picMk id="6" creationId="{D3DF3D86-7B65-4D57-B38A-4779A2F4E5FF}"/>
          </ac:picMkLst>
        </pc:picChg>
        <pc:picChg chg="del">
          <ac:chgData name="Zachary Tzavelis" userId="a169f786-926e-400c-b578-c28f0f01b55d" providerId="ADAL" clId="{B91A0ECB-3433-4B21-9483-F8EB1A0CEF16}" dt="2020-09-13T13:43:32.341" v="51825" actId="478"/>
          <ac:picMkLst>
            <pc:docMk/>
            <pc:sldMk cId="3565741614" sldId="321"/>
            <ac:picMk id="10" creationId="{1ED0716C-AF83-4C32-A911-14F48082B956}"/>
          </ac:picMkLst>
        </pc:picChg>
        <pc:picChg chg="add mod modCrop">
          <ac:chgData name="Zachary Tzavelis" userId="a169f786-926e-400c-b578-c28f0f01b55d" providerId="ADAL" clId="{B91A0ECB-3433-4B21-9483-F8EB1A0CEF16}" dt="2020-09-13T13:50:23.616" v="51888" actId="1076"/>
          <ac:picMkLst>
            <pc:docMk/>
            <pc:sldMk cId="3565741614" sldId="321"/>
            <ac:picMk id="12" creationId="{49765FD3-6480-4C23-9579-E5D9F653D9C6}"/>
          </ac:picMkLst>
        </pc:picChg>
        <pc:picChg chg="add del">
          <ac:chgData name="Zachary Tzavelis" userId="a169f786-926e-400c-b578-c28f0f01b55d" providerId="ADAL" clId="{B91A0ECB-3433-4B21-9483-F8EB1A0CEF16}" dt="2020-09-13T13:50:33.840" v="51890" actId="22"/>
          <ac:picMkLst>
            <pc:docMk/>
            <pc:sldMk cId="3565741614" sldId="321"/>
            <ac:picMk id="14" creationId="{7263D4A4-9CBA-4F76-9CCB-A3B02E4383D7}"/>
          </ac:picMkLst>
        </pc:picChg>
        <pc:picChg chg="del">
          <ac:chgData name="Zachary Tzavelis" userId="a169f786-926e-400c-b578-c28f0f01b55d" providerId="ADAL" clId="{B91A0ECB-3433-4B21-9483-F8EB1A0CEF16}" dt="2020-09-13T13:43:27.820" v="51823" actId="478"/>
          <ac:picMkLst>
            <pc:docMk/>
            <pc:sldMk cId="3565741614" sldId="321"/>
            <ac:picMk id="15" creationId="{EABA59F5-532A-4AF0-8255-01720216D672}"/>
          </ac:picMkLst>
        </pc:picChg>
        <pc:picChg chg="del">
          <ac:chgData name="Zachary Tzavelis" userId="a169f786-926e-400c-b578-c28f0f01b55d" providerId="ADAL" clId="{B91A0ECB-3433-4B21-9483-F8EB1A0CEF16}" dt="2020-09-13T13:43:27.820" v="51823" actId="478"/>
          <ac:picMkLst>
            <pc:docMk/>
            <pc:sldMk cId="3565741614" sldId="321"/>
            <ac:picMk id="17" creationId="{92A28F09-6F15-479C-B9C1-59234B6BE365}"/>
          </ac:picMkLst>
        </pc:picChg>
      </pc:sldChg>
      <pc:sldChg chg="addSp delSp modSp add mod setBg">
        <pc:chgData name="Zachary Tzavelis" userId="a169f786-926e-400c-b578-c28f0f01b55d" providerId="ADAL" clId="{B91A0ECB-3433-4B21-9483-F8EB1A0CEF16}" dt="2020-09-13T13:45:29.100" v="51849" actId="1076"/>
        <pc:sldMkLst>
          <pc:docMk/>
          <pc:sldMk cId="350339617" sldId="322"/>
        </pc:sldMkLst>
        <pc:spChg chg="mod">
          <ac:chgData name="Zachary Tzavelis" userId="a169f786-926e-400c-b578-c28f0f01b55d" providerId="ADAL" clId="{B91A0ECB-3433-4B21-9483-F8EB1A0CEF16}" dt="2020-09-13T13:44:35.956" v="51847" actId="26606"/>
          <ac:spMkLst>
            <pc:docMk/>
            <pc:sldMk cId="350339617" sldId="322"/>
            <ac:spMk id="3" creationId="{87D092F4-5AA8-4BD4-BE15-58BFEDAC4649}"/>
          </ac:spMkLst>
        </pc:spChg>
        <pc:spChg chg="mod">
          <ac:chgData name="Zachary Tzavelis" userId="a169f786-926e-400c-b578-c28f0f01b55d" providerId="ADAL" clId="{B91A0ECB-3433-4B21-9483-F8EB1A0CEF16}" dt="2020-09-13T13:44:35.956" v="51847" actId="26606"/>
          <ac:spMkLst>
            <pc:docMk/>
            <pc:sldMk cId="350339617" sldId="322"/>
            <ac:spMk id="7" creationId="{CCFA18D7-439E-4293-B41D-C52AA5D6E928}"/>
          </ac:spMkLst>
        </pc:spChg>
        <pc:spChg chg="mod">
          <ac:chgData name="Zachary Tzavelis" userId="a169f786-926e-400c-b578-c28f0f01b55d" providerId="ADAL" clId="{B91A0ECB-3433-4B21-9483-F8EB1A0CEF16}" dt="2020-09-13T13:44:35.956" v="51847" actId="26606"/>
          <ac:spMkLst>
            <pc:docMk/>
            <pc:sldMk cId="350339617" sldId="322"/>
            <ac:spMk id="8" creationId="{3EC1AD27-6FD3-47BE-AB94-0C5DD692C245}"/>
          </ac:spMkLst>
        </pc:spChg>
        <pc:spChg chg="add del">
          <ac:chgData name="Zachary Tzavelis" userId="a169f786-926e-400c-b578-c28f0f01b55d" providerId="ADAL" clId="{B91A0ECB-3433-4B21-9483-F8EB1A0CEF16}" dt="2020-09-13T13:44:35.956" v="51847" actId="26606"/>
          <ac:spMkLst>
            <pc:docMk/>
            <pc:sldMk cId="350339617" sldId="322"/>
            <ac:spMk id="16" creationId="{F240A2FC-E2C3-458D-96B4-5DF9028D93A5}"/>
          </ac:spMkLst>
        </pc:spChg>
        <pc:spChg chg="add del">
          <ac:chgData name="Zachary Tzavelis" userId="a169f786-926e-400c-b578-c28f0f01b55d" providerId="ADAL" clId="{B91A0ECB-3433-4B21-9483-F8EB1A0CEF16}" dt="2020-09-13T13:44:35.956" v="51847" actId="26606"/>
          <ac:spMkLst>
            <pc:docMk/>
            <pc:sldMk cId="350339617" sldId="322"/>
            <ac:spMk id="18" creationId="{5F097929-F3D6-4D1F-8AFC-CF348171A9E1}"/>
          </ac:spMkLst>
        </pc:spChg>
        <pc:spChg chg="add del">
          <ac:chgData name="Zachary Tzavelis" userId="a169f786-926e-400c-b578-c28f0f01b55d" providerId="ADAL" clId="{B91A0ECB-3433-4B21-9483-F8EB1A0CEF16}" dt="2020-09-13T13:44:35.956" v="51847" actId="26606"/>
          <ac:spMkLst>
            <pc:docMk/>
            <pc:sldMk cId="350339617" sldId="322"/>
            <ac:spMk id="22" creationId="{990BAFCD-EA0A-47F4-8B00-AAB1E67A90CC}"/>
          </ac:spMkLst>
        </pc:spChg>
        <pc:spChg chg="add del">
          <ac:chgData name="Zachary Tzavelis" userId="a169f786-926e-400c-b578-c28f0f01b55d" providerId="ADAL" clId="{B91A0ECB-3433-4B21-9483-F8EB1A0CEF16}" dt="2020-09-13T13:44:35.956" v="51847" actId="26606"/>
          <ac:spMkLst>
            <pc:docMk/>
            <pc:sldMk cId="350339617" sldId="322"/>
            <ac:spMk id="24" creationId="{621D8EC4-8163-48C9-89D6-8555E98AB9A8}"/>
          </ac:spMkLst>
        </pc:spChg>
        <pc:spChg chg="add del">
          <ac:chgData name="Zachary Tzavelis" userId="a169f786-926e-400c-b578-c28f0f01b55d" providerId="ADAL" clId="{B91A0ECB-3433-4B21-9483-F8EB1A0CEF16}" dt="2020-09-13T13:44:35.956" v="51847" actId="26606"/>
          <ac:spMkLst>
            <pc:docMk/>
            <pc:sldMk cId="350339617" sldId="322"/>
            <ac:spMk id="26" creationId="{7B7C6C2A-33C4-4D5D-8EB1-A8803DCB7566}"/>
          </ac:spMkLst>
        </pc:spChg>
        <pc:picChg chg="add mod ord">
          <ac:chgData name="Zachary Tzavelis" userId="a169f786-926e-400c-b578-c28f0f01b55d" providerId="ADAL" clId="{B91A0ECB-3433-4B21-9483-F8EB1A0CEF16}" dt="2020-09-13T13:45:29.100" v="51849" actId="1076"/>
          <ac:picMkLst>
            <pc:docMk/>
            <pc:sldMk cId="350339617" sldId="322"/>
            <ac:picMk id="4" creationId="{50935F91-8454-4B25-9839-0DC29116C6E3}"/>
          </ac:picMkLst>
        </pc:picChg>
        <pc:cxnChg chg="add del">
          <ac:chgData name="Zachary Tzavelis" userId="a169f786-926e-400c-b578-c28f0f01b55d" providerId="ADAL" clId="{B91A0ECB-3433-4B21-9483-F8EB1A0CEF16}" dt="2020-09-13T13:44:35.956" v="51847" actId="26606"/>
          <ac:cxnSpMkLst>
            <pc:docMk/>
            <pc:sldMk cId="350339617" sldId="322"/>
            <ac:cxnSpMk id="20" creationId="{43074C91-9045-414B-B5F9-567DAE3EED25}"/>
          </ac:cxnSpMkLst>
        </pc:cxnChg>
      </pc:sldChg>
      <pc:sldChg chg="addSp delSp modSp add mod">
        <pc:chgData name="Zachary Tzavelis" userId="a169f786-926e-400c-b578-c28f0f01b55d" providerId="ADAL" clId="{B91A0ECB-3433-4B21-9483-F8EB1A0CEF16}" dt="2020-09-13T13:51:08.644" v="51920" actId="1076"/>
        <pc:sldMkLst>
          <pc:docMk/>
          <pc:sldMk cId="308495339" sldId="323"/>
        </pc:sldMkLst>
        <pc:spChg chg="mod">
          <ac:chgData name="Zachary Tzavelis" userId="a169f786-926e-400c-b578-c28f0f01b55d" providerId="ADAL" clId="{B91A0ECB-3433-4B21-9483-F8EB1A0CEF16}" dt="2020-09-13T13:50:42.448" v="51912" actId="20577"/>
          <ac:spMkLst>
            <pc:docMk/>
            <pc:sldMk cId="308495339" sldId="323"/>
            <ac:spMk id="3" creationId="{87D092F4-5AA8-4BD4-BE15-58BFEDAC4649}"/>
          </ac:spMkLst>
        </pc:spChg>
        <pc:picChg chg="del">
          <ac:chgData name="Zachary Tzavelis" userId="a169f786-926e-400c-b578-c28f0f01b55d" providerId="ADAL" clId="{B91A0ECB-3433-4B21-9483-F8EB1A0CEF16}" dt="2020-09-13T13:50:47.395" v="51914" actId="478"/>
          <ac:picMkLst>
            <pc:docMk/>
            <pc:sldMk cId="308495339" sldId="323"/>
            <ac:picMk id="4" creationId="{D54499BB-607C-4F11-90F1-3DF9056875DE}"/>
          </ac:picMkLst>
        </pc:picChg>
        <pc:picChg chg="add mod">
          <ac:chgData name="Zachary Tzavelis" userId="a169f786-926e-400c-b578-c28f0f01b55d" providerId="ADAL" clId="{B91A0ECB-3433-4B21-9483-F8EB1A0CEF16}" dt="2020-09-13T13:51:08.644" v="51920" actId="1076"/>
          <ac:picMkLst>
            <pc:docMk/>
            <pc:sldMk cId="308495339" sldId="323"/>
            <ac:picMk id="5" creationId="{E733A52D-26AA-47BC-B987-A77FC70C4B40}"/>
          </ac:picMkLst>
        </pc:picChg>
        <pc:picChg chg="del">
          <ac:chgData name="Zachary Tzavelis" userId="a169f786-926e-400c-b578-c28f0f01b55d" providerId="ADAL" clId="{B91A0ECB-3433-4B21-9483-F8EB1A0CEF16}" dt="2020-09-13T13:50:48.675" v="51915" actId="478"/>
          <ac:picMkLst>
            <pc:docMk/>
            <pc:sldMk cId="308495339" sldId="323"/>
            <ac:picMk id="6" creationId="{D3DF3D86-7B65-4D57-B38A-4779A2F4E5FF}"/>
          </ac:picMkLst>
        </pc:picChg>
        <pc:picChg chg="del">
          <ac:chgData name="Zachary Tzavelis" userId="a169f786-926e-400c-b578-c28f0f01b55d" providerId="ADAL" clId="{B91A0ECB-3433-4B21-9483-F8EB1A0CEF16}" dt="2020-09-13T13:50:46.075" v="51913" actId="478"/>
          <ac:picMkLst>
            <pc:docMk/>
            <pc:sldMk cId="308495339" sldId="323"/>
            <ac:picMk id="12" creationId="{49765FD3-6480-4C23-9579-E5D9F653D9C6}"/>
          </ac:picMkLst>
        </pc:picChg>
      </pc:sldChg>
      <pc:sldChg chg="add ord">
        <pc:chgData name="Zachary Tzavelis" userId="a169f786-926e-400c-b578-c28f0f01b55d" providerId="ADAL" clId="{B91A0ECB-3433-4B21-9483-F8EB1A0CEF16}" dt="2020-09-14T15:11:15.938" v="52173"/>
        <pc:sldMkLst>
          <pc:docMk/>
          <pc:sldMk cId="846445595" sldId="324"/>
        </pc:sldMkLst>
      </pc:sldChg>
      <pc:sldChg chg="addSp delSp modSp add mod">
        <pc:chgData name="Zachary Tzavelis" userId="a169f786-926e-400c-b578-c28f0f01b55d" providerId="ADAL" clId="{B91A0ECB-3433-4B21-9483-F8EB1A0CEF16}" dt="2020-09-13T13:52:46.927" v="51962" actId="1036"/>
        <pc:sldMkLst>
          <pc:docMk/>
          <pc:sldMk cId="141180946" sldId="325"/>
        </pc:sldMkLst>
        <pc:spChg chg="mod">
          <ac:chgData name="Zachary Tzavelis" userId="a169f786-926e-400c-b578-c28f0f01b55d" providerId="ADAL" clId="{B91A0ECB-3433-4B21-9483-F8EB1A0CEF16}" dt="2020-09-13T13:51:50.577" v="51943" actId="20577"/>
          <ac:spMkLst>
            <pc:docMk/>
            <pc:sldMk cId="141180946" sldId="325"/>
            <ac:spMk id="3" creationId="{87D092F4-5AA8-4BD4-BE15-58BFEDAC4649}"/>
          </ac:spMkLst>
        </pc:spChg>
        <pc:picChg chg="del">
          <ac:chgData name="Zachary Tzavelis" userId="a169f786-926e-400c-b578-c28f0f01b55d" providerId="ADAL" clId="{B91A0ECB-3433-4B21-9483-F8EB1A0CEF16}" dt="2020-09-13T13:51:56.751" v="51946" actId="478"/>
          <ac:picMkLst>
            <pc:docMk/>
            <pc:sldMk cId="141180946" sldId="325"/>
            <ac:picMk id="4" creationId="{D54499BB-607C-4F11-90F1-3DF9056875DE}"/>
          </ac:picMkLst>
        </pc:picChg>
        <pc:picChg chg="add mod modCrop">
          <ac:chgData name="Zachary Tzavelis" userId="a169f786-926e-400c-b578-c28f0f01b55d" providerId="ADAL" clId="{B91A0ECB-3433-4B21-9483-F8EB1A0CEF16}" dt="2020-09-13T13:52:46.927" v="51962" actId="1036"/>
          <ac:picMkLst>
            <pc:docMk/>
            <pc:sldMk cId="141180946" sldId="325"/>
            <ac:picMk id="5" creationId="{9FB1EC74-1E37-4FB6-9911-BEBEC31A49F6}"/>
          </ac:picMkLst>
        </pc:picChg>
        <pc:picChg chg="del">
          <ac:chgData name="Zachary Tzavelis" userId="a169f786-926e-400c-b578-c28f0f01b55d" providerId="ADAL" clId="{B91A0ECB-3433-4B21-9483-F8EB1A0CEF16}" dt="2020-09-13T13:51:52.252" v="51944" actId="478"/>
          <ac:picMkLst>
            <pc:docMk/>
            <pc:sldMk cId="141180946" sldId="325"/>
            <ac:picMk id="6" creationId="{D3DF3D86-7B65-4D57-B38A-4779A2F4E5FF}"/>
          </ac:picMkLst>
        </pc:picChg>
        <pc:picChg chg="add mod">
          <ac:chgData name="Zachary Tzavelis" userId="a169f786-926e-400c-b578-c28f0f01b55d" providerId="ADAL" clId="{B91A0ECB-3433-4B21-9483-F8EB1A0CEF16}" dt="2020-09-13T13:52:28.407" v="51955" actId="1076"/>
          <ac:picMkLst>
            <pc:docMk/>
            <pc:sldMk cId="141180946" sldId="325"/>
            <ac:picMk id="10" creationId="{57808187-AEF2-4FAF-B17D-078BCCFD8A16}"/>
          </ac:picMkLst>
        </pc:picChg>
        <pc:picChg chg="del">
          <ac:chgData name="Zachary Tzavelis" userId="a169f786-926e-400c-b578-c28f0f01b55d" providerId="ADAL" clId="{B91A0ECB-3433-4B21-9483-F8EB1A0CEF16}" dt="2020-09-13T13:51:55.271" v="51945" actId="478"/>
          <ac:picMkLst>
            <pc:docMk/>
            <pc:sldMk cId="141180946" sldId="325"/>
            <ac:picMk id="12" creationId="{49765FD3-6480-4C23-9579-E5D9F653D9C6}"/>
          </ac:picMkLst>
        </pc:picChg>
      </pc:sldChg>
      <pc:sldChg chg="addSp delSp modSp add mod">
        <pc:chgData name="Zachary Tzavelis" userId="a169f786-926e-400c-b578-c28f0f01b55d" providerId="ADAL" clId="{B91A0ECB-3433-4B21-9483-F8EB1A0CEF16}" dt="2020-09-13T13:54:10.464" v="51998" actId="962"/>
        <pc:sldMkLst>
          <pc:docMk/>
          <pc:sldMk cId="3365245059" sldId="326"/>
        </pc:sldMkLst>
        <pc:spChg chg="mod">
          <ac:chgData name="Zachary Tzavelis" userId="a169f786-926e-400c-b578-c28f0f01b55d" providerId="ADAL" clId="{B91A0ECB-3433-4B21-9483-F8EB1A0CEF16}" dt="2020-09-13T13:53:34.162" v="51979" actId="20577"/>
          <ac:spMkLst>
            <pc:docMk/>
            <pc:sldMk cId="3365245059" sldId="326"/>
            <ac:spMk id="3" creationId="{87D092F4-5AA8-4BD4-BE15-58BFEDAC4649}"/>
          </ac:spMkLst>
        </pc:spChg>
        <pc:picChg chg="add mod">
          <ac:chgData name="Zachary Tzavelis" userId="a169f786-926e-400c-b578-c28f0f01b55d" providerId="ADAL" clId="{B91A0ECB-3433-4B21-9483-F8EB1A0CEF16}" dt="2020-09-13T13:54:10.464" v="51998" actId="962"/>
          <ac:picMkLst>
            <pc:docMk/>
            <pc:sldMk cId="3365245059" sldId="326"/>
            <ac:picMk id="4" creationId="{AE9000C5-990E-4BAF-B128-849C15EBCF13}"/>
          </ac:picMkLst>
        </pc:picChg>
        <pc:picChg chg="del">
          <ac:chgData name="Zachary Tzavelis" userId="a169f786-926e-400c-b578-c28f0f01b55d" providerId="ADAL" clId="{B91A0ECB-3433-4B21-9483-F8EB1A0CEF16}" dt="2020-09-13T13:52:59.983" v="51965" actId="478"/>
          <ac:picMkLst>
            <pc:docMk/>
            <pc:sldMk cId="3365245059" sldId="326"/>
            <ac:picMk id="5" creationId="{9FB1EC74-1E37-4FB6-9911-BEBEC31A49F6}"/>
          </ac:picMkLst>
        </pc:picChg>
        <pc:picChg chg="del">
          <ac:chgData name="Zachary Tzavelis" userId="a169f786-926e-400c-b578-c28f0f01b55d" providerId="ADAL" clId="{B91A0ECB-3433-4B21-9483-F8EB1A0CEF16}" dt="2020-09-13T13:52:58.463" v="51964" actId="478"/>
          <ac:picMkLst>
            <pc:docMk/>
            <pc:sldMk cId="3365245059" sldId="326"/>
            <ac:picMk id="10" creationId="{57808187-AEF2-4FAF-B17D-078BCCFD8A16}"/>
          </ac:picMkLst>
        </pc:picChg>
      </pc:sldChg>
      <pc:sldChg chg="addSp modSp add mod">
        <pc:chgData name="Zachary Tzavelis" userId="a169f786-926e-400c-b578-c28f0f01b55d" providerId="ADAL" clId="{B91A0ECB-3433-4B21-9483-F8EB1A0CEF16}" dt="2020-09-13T13:55:02.355" v="52021" actId="1036"/>
        <pc:sldMkLst>
          <pc:docMk/>
          <pc:sldMk cId="2988849668" sldId="327"/>
        </pc:sldMkLst>
        <pc:spChg chg="mod">
          <ac:chgData name="Zachary Tzavelis" userId="a169f786-926e-400c-b578-c28f0f01b55d" providerId="ADAL" clId="{B91A0ECB-3433-4B21-9483-F8EB1A0CEF16}" dt="2020-09-13T13:53:45.149" v="51995" actId="20577"/>
          <ac:spMkLst>
            <pc:docMk/>
            <pc:sldMk cId="2988849668" sldId="327"/>
            <ac:spMk id="3" creationId="{87D092F4-5AA8-4BD4-BE15-58BFEDAC4649}"/>
          </ac:spMkLst>
        </pc:spChg>
        <pc:picChg chg="add mod">
          <ac:chgData name="Zachary Tzavelis" userId="a169f786-926e-400c-b578-c28f0f01b55d" providerId="ADAL" clId="{B91A0ECB-3433-4B21-9483-F8EB1A0CEF16}" dt="2020-09-13T13:55:02.355" v="52021" actId="1036"/>
          <ac:picMkLst>
            <pc:docMk/>
            <pc:sldMk cId="2988849668" sldId="327"/>
            <ac:picMk id="4" creationId="{0B6C8998-949D-4D7C-A2BA-447D18374779}"/>
          </ac:picMkLst>
        </pc:picChg>
        <pc:picChg chg="add mod">
          <ac:chgData name="Zachary Tzavelis" userId="a169f786-926e-400c-b578-c28f0f01b55d" providerId="ADAL" clId="{B91A0ECB-3433-4B21-9483-F8EB1A0CEF16}" dt="2020-09-13T13:55:02.355" v="52021" actId="1036"/>
          <ac:picMkLst>
            <pc:docMk/>
            <pc:sldMk cId="2988849668" sldId="327"/>
            <ac:picMk id="6" creationId="{7E69BCCD-9A74-4AE9-B723-23F40F9527DD}"/>
          </ac:picMkLst>
        </pc:picChg>
      </pc:sldChg>
      <pc:sldChg chg="addSp modSp add mod">
        <pc:chgData name="Zachary Tzavelis" userId="a169f786-926e-400c-b578-c28f0f01b55d" providerId="ADAL" clId="{B91A0ECB-3433-4B21-9483-F8EB1A0CEF16}" dt="2020-09-13T13:56:34.384" v="52058" actId="1076"/>
        <pc:sldMkLst>
          <pc:docMk/>
          <pc:sldMk cId="3570971279" sldId="328"/>
        </pc:sldMkLst>
        <pc:spChg chg="mod">
          <ac:chgData name="Zachary Tzavelis" userId="a169f786-926e-400c-b578-c28f0f01b55d" providerId="ADAL" clId="{B91A0ECB-3433-4B21-9483-F8EB1A0CEF16}" dt="2020-09-13T13:55:29.514" v="52041" actId="20577"/>
          <ac:spMkLst>
            <pc:docMk/>
            <pc:sldMk cId="3570971279" sldId="328"/>
            <ac:spMk id="3" creationId="{87D092F4-5AA8-4BD4-BE15-58BFEDAC4649}"/>
          </ac:spMkLst>
        </pc:spChg>
        <pc:picChg chg="add mod">
          <ac:chgData name="Zachary Tzavelis" userId="a169f786-926e-400c-b578-c28f0f01b55d" providerId="ADAL" clId="{B91A0ECB-3433-4B21-9483-F8EB1A0CEF16}" dt="2020-09-13T13:56:34.384" v="52058" actId="1076"/>
          <ac:picMkLst>
            <pc:docMk/>
            <pc:sldMk cId="3570971279" sldId="328"/>
            <ac:picMk id="4" creationId="{66FBAE41-8E9D-42D9-8C16-FBE9AFD8B0FB}"/>
          </ac:picMkLst>
        </pc:picChg>
        <pc:picChg chg="add mod">
          <ac:chgData name="Zachary Tzavelis" userId="a169f786-926e-400c-b578-c28f0f01b55d" providerId="ADAL" clId="{B91A0ECB-3433-4B21-9483-F8EB1A0CEF16}" dt="2020-09-13T13:56:26.335" v="52055" actId="1076"/>
          <ac:picMkLst>
            <pc:docMk/>
            <pc:sldMk cId="3570971279" sldId="328"/>
            <ac:picMk id="6" creationId="{F72DCE97-A06E-48E2-9C82-8ADF031EF730}"/>
          </ac:picMkLst>
        </pc:picChg>
      </pc:sldChg>
      <pc:sldChg chg="addSp delSp modSp add mod">
        <pc:chgData name="Zachary Tzavelis" userId="a169f786-926e-400c-b578-c28f0f01b55d" providerId="ADAL" clId="{B91A0ECB-3433-4B21-9483-F8EB1A0CEF16}" dt="2020-09-28T14:57:52.915" v="52187" actId="478"/>
        <pc:sldMkLst>
          <pc:docMk/>
          <pc:sldMk cId="2499177518" sldId="329"/>
        </pc:sldMkLst>
        <pc:spChg chg="del">
          <ac:chgData name="Zachary Tzavelis" userId="a169f786-926e-400c-b578-c28f0f01b55d" providerId="ADAL" clId="{B91A0ECB-3433-4B21-9483-F8EB1A0CEF16}" dt="2020-09-28T14:26:05.872" v="52178" actId="478"/>
          <ac:spMkLst>
            <pc:docMk/>
            <pc:sldMk cId="2499177518" sldId="329"/>
            <ac:spMk id="2" creationId="{0D238319-91A7-4073-8756-F2D156FDF879}"/>
          </ac:spMkLst>
        </pc:spChg>
        <pc:grpChg chg="del">
          <ac:chgData name="Zachary Tzavelis" userId="a169f786-926e-400c-b578-c28f0f01b55d" providerId="ADAL" clId="{B91A0ECB-3433-4B21-9483-F8EB1A0CEF16}" dt="2020-09-28T14:26:10.584" v="52179" actId="478"/>
          <ac:grpSpMkLst>
            <pc:docMk/>
            <pc:sldMk cId="2499177518" sldId="329"/>
            <ac:grpSpMk id="121" creationId="{A681511A-6A4D-430C-A0C4-A9C69693675E}"/>
          </ac:grpSpMkLst>
        </pc:grpChg>
        <pc:picChg chg="del mod">
          <ac:chgData name="Zachary Tzavelis" userId="a169f786-926e-400c-b578-c28f0f01b55d" providerId="ADAL" clId="{B91A0ECB-3433-4B21-9483-F8EB1A0CEF16}" dt="2020-09-28T14:57:52.915" v="52187" actId="478"/>
          <ac:picMkLst>
            <pc:docMk/>
            <pc:sldMk cId="2499177518" sldId="329"/>
            <ac:picMk id="51" creationId="{85793742-187C-41AE-ABAE-A1A0C6C88285}"/>
          </ac:picMkLst>
        </pc:picChg>
        <pc:cxnChg chg="add del mod">
          <ac:chgData name="Zachary Tzavelis" userId="a169f786-926e-400c-b578-c28f0f01b55d" providerId="ADAL" clId="{B91A0ECB-3433-4B21-9483-F8EB1A0CEF16}" dt="2020-09-28T14:57:33.540" v="52185"/>
          <ac:cxnSpMkLst>
            <pc:docMk/>
            <pc:sldMk cId="2499177518" sldId="329"/>
            <ac:cxnSpMk id="50" creationId="{F2BA4744-761E-4270-9E85-72B863C5E551}"/>
          </ac:cxnSpMkLst>
        </pc:cxnChg>
      </pc:sldChg>
      <pc:sldMasterChg chg="modSldLayout">
        <pc:chgData name="Zachary Tzavelis" userId="a169f786-926e-400c-b578-c28f0f01b55d" providerId="ADAL" clId="{B91A0ECB-3433-4B21-9483-F8EB1A0CEF16}" dt="2020-07-28T14:08:46.823" v="2094"/>
        <pc:sldMasterMkLst>
          <pc:docMk/>
          <pc:sldMasterMk cId="3945942380" sldId="2147483708"/>
        </pc:sldMasterMkLst>
        <pc:sldLayoutChg chg="setBg">
          <pc:chgData name="Zachary Tzavelis" userId="a169f786-926e-400c-b578-c28f0f01b55d" providerId="ADAL" clId="{B91A0ECB-3433-4B21-9483-F8EB1A0CEF16}" dt="2020-07-28T14:08:46.823" v="2094"/>
          <pc:sldLayoutMkLst>
            <pc:docMk/>
            <pc:sldMasterMk cId="3945942380" sldId="2147483708"/>
            <pc:sldLayoutMk cId="3591764811" sldId="2147483711"/>
          </pc:sldLayoutMkLst>
        </pc:sldLayoutChg>
        <pc:sldLayoutChg chg="addSp delSp modSp">
          <pc:chgData name="Zachary Tzavelis" userId="a169f786-926e-400c-b578-c28f0f01b55d" providerId="ADAL" clId="{B91A0ECB-3433-4B21-9483-F8EB1A0CEF16}" dt="2020-07-28T14:08:30.023" v="2092" actId="20577"/>
          <pc:sldLayoutMkLst>
            <pc:docMk/>
            <pc:sldMasterMk cId="3945942380" sldId="2147483708"/>
            <pc:sldLayoutMk cId="1105058744" sldId="2147483715"/>
          </pc:sldLayoutMkLst>
          <pc:spChg chg="add del mod">
            <ac:chgData name="Zachary Tzavelis" userId="a169f786-926e-400c-b578-c28f0f01b55d" providerId="ADAL" clId="{B91A0ECB-3433-4B21-9483-F8EB1A0CEF16}" dt="2020-07-28T14:07:37.782" v="2042"/>
            <ac:spMkLst>
              <pc:docMk/>
              <pc:sldMasterMk cId="3945942380" sldId="2147483708"/>
              <pc:sldLayoutMk cId="1105058744" sldId="2147483715"/>
              <ac:spMk id="2" creationId="{9645BC7E-1293-453B-BF36-54BAAA98CA1D}"/>
            </ac:spMkLst>
          </pc:spChg>
          <pc:spChg chg="mod">
            <ac:chgData name="Zachary Tzavelis" userId="a169f786-926e-400c-b578-c28f0f01b55d" providerId="ADAL" clId="{B91A0ECB-3433-4B21-9483-F8EB1A0CEF16}" dt="2020-07-28T14:08:30.023" v="2092" actId="20577"/>
            <ac:spMkLst>
              <pc:docMk/>
              <pc:sldMasterMk cId="3945942380" sldId="2147483708"/>
              <pc:sldLayoutMk cId="1105058744" sldId="2147483715"/>
              <ac:spMk id="8" creationId="{00000000-0000-0000-0000-000000000000}"/>
            </ac:spMkLst>
          </pc:spChg>
        </pc:sldLayoutChg>
      </pc:sldMaster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https://cooperunion-my.sharepoint.com/personal/tzaveli2_cooper_edu/Documents/102-cooper/150-masters/thesis/ny-power-decarb/3_analysis/databases/atb/2019-ATB-data.xlsm" TargetMode="Externa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chartUserShapes" Target="../drawings/drawing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lgn="l">
              <a:defRPr sz="1400" b="1" i="0" u="none" strike="noStrike" kern="1200" spc="0" baseline="0">
                <a:solidFill>
                  <a:schemeClr val="tx2">
                    <a:lumMod val="50000"/>
                  </a:schemeClr>
                </a:solidFill>
                <a:latin typeface="+mn-lt"/>
                <a:ea typeface="+mn-ea"/>
                <a:cs typeface="+mn-cs"/>
              </a:defRPr>
            </a:pPr>
            <a:r>
              <a:rPr lang="en-US" sz="1600" b="1">
                <a:solidFill>
                  <a:schemeClr val="tx2">
                    <a:lumMod val="50000"/>
                  </a:schemeClr>
                </a:solidFill>
                <a:latin typeface="+mj-lt"/>
              </a:rPr>
              <a:t>2019 ATB LCOE Range by Technology for 2017 Based on R&amp;D Financial Assumptions</a:t>
            </a:r>
          </a:p>
        </c:rich>
      </c:tx>
      <c:layout>
        <c:manualLayout>
          <c:xMode val="edge"/>
          <c:yMode val="edge"/>
          <c:x val="3.0259605399792316E-2"/>
          <c:y val="2.2450882066282547E-2"/>
        </c:manualLayout>
      </c:layout>
      <c:overlay val="0"/>
      <c:spPr>
        <a:noFill/>
        <a:ln>
          <a:noFill/>
        </a:ln>
        <a:effectLst/>
      </c:spPr>
      <c:txPr>
        <a:bodyPr rot="0" spcFirstLastPara="1" vertOverflow="ellipsis" vert="horz" wrap="square" anchor="ctr" anchorCtr="1"/>
        <a:lstStyle/>
        <a:p>
          <a:pPr algn="l">
            <a:defRPr sz="1400" b="1" i="0" u="none" strike="noStrike" kern="1200" spc="0" baseline="0">
              <a:solidFill>
                <a:schemeClr val="tx2">
                  <a:lumMod val="50000"/>
                </a:schemeClr>
              </a:solidFill>
              <a:latin typeface="+mn-lt"/>
              <a:ea typeface="+mn-ea"/>
              <a:cs typeface="+mn-cs"/>
            </a:defRPr>
          </a:pPr>
          <a:endParaRPr lang="en-US"/>
        </a:p>
      </c:txPr>
    </c:title>
    <c:autoTitleDeleted val="0"/>
    <c:plotArea>
      <c:layout>
        <c:manualLayout>
          <c:layoutTarget val="inner"/>
          <c:xMode val="edge"/>
          <c:yMode val="edge"/>
          <c:x val="0.25537660964096803"/>
          <c:y val="7.8690832693984067E-2"/>
          <c:w val="0.70865557136670176"/>
          <c:h val="0.79154522959022333"/>
        </c:manualLayout>
      </c:layout>
      <c:barChart>
        <c:barDir val="bar"/>
        <c:grouping val="stacked"/>
        <c:varyColors val="0"/>
        <c:ser>
          <c:idx val="0"/>
          <c:order val="0"/>
          <c:tx>
            <c:strRef>
              <c:f>'LCOE Range'!$D$5</c:f>
              <c:strCache>
                <c:ptCount val="1"/>
                <c:pt idx="0">
                  <c:v>Min</c:v>
                </c:pt>
              </c:strCache>
            </c:strRef>
          </c:tx>
          <c:spPr>
            <a:no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lumMod val="75000"/>
                        <a:lumOff val="25000"/>
                      </a:schemeClr>
                    </a:solidFill>
                    <a:latin typeface="+mj-lt"/>
                    <a:ea typeface="+mn-ea"/>
                    <a:cs typeface="Times New Roman" panose="02020603050405020304" pitchFamily="18" charset="0"/>
                  </a:defRPr>
                </a:pPr>
                <a:endParaRPr lang="en-US"/>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'LCOE Range'!$C$6:$C$17</c:f>
              <c:strCache>
                <c:ptCount val="12"/>
                <c:pt idx="0">
                  <c:v>Natural Gas</c:v>
                </c:pt>
                <c:pt idx="1">
                  <c:v>Coal</c:v>
                </c:pt>
                <c:pt idx="2">
                  <c:v>Nuclear</c:v>
                </c:pt>
                <c:pt idx="3">
                  <c:v>Land-Based Wind</c:v>
                </c:pt>
                <c:pt idx="4">
                  <c:v>Offshore Wind</c:v>
                </c:pt>
                <c:pt idx="5">
                  <c:v>Solar - Utility PV</c:v>
                </c:pt>
                <c:pt idx="6">
                  <c:v>Solar - PV Dist. Commercial</c:v>
                </c:pt>
                <c:pt idx="7">
                  <c:v>Solar - PV Dist. Residential</c:v>
                </c:pt>
                <c:pt idx="8">
                  <c:v>Solar - CSP</c:v>
                </c:pt>
                <c:pt idx="9">
                  <c:v>Geothermal</c:v>
                </c:pt>
                <c:pt idx="10">
                  <c:v>Hydropower</c:v>
                </c:pt>
                <c:pt idx="11">
                  <c:v>Biopower</c:v>
                </c:pt>
              </c:strCache>
            </c:strRef>
          </c:cat>
          <c:val>
            <c:numRef>
              <c:f>'LCOE Range'!$D$6:$D$17</c:f>
              <c:numCache>
                <c:formatCode>_("$"* #,##0_);_("$"* \(#,##0\);_("$"* "-"??_);_(@_)</c:formatCode>
                <c:ptCount val="12"/>
                <c:pt idx="0">
                  <c:v>32.610557812979515</c:v>
                </c:pt>
                <c:pt idx="1">
                  <c:v>68.562253459710448</c:v>
                </c:pt>
                <c:pt idx="2">
                  <c:v>66.992763325938654</c:v>
                </c:pt>
                <c:pt idx="3">
                  <c:v>30.273899142174013</c:v>
                </c:pt>
                <c:pt idx="4">
                  <c:v>90.406135056072699</c:v>
                </c:pt>
                <c:pt idx="5">
                  <c:v>33.031907077002451</c:v>
                </c:pt>
                <c:pt idx="6">
                  <c:v>66.129231356322876</c:v>
                </c:pt>
                <c:pt idx="7">
                  <c:v>90.863823332704314</c:v>
                </c:pt>
                <c:pt idx="8">
                  <c:v>114.64849048886693</c:v>
                </c:pt>
                <c:pt idx="9">
                  <c:v>75.280473935876984</c:v>
                </c:pt>
                <c:pt idx="10">
                  <c:v>35.674693367091791</c:v>
                </c:pt>
                <c:pt idx="11">
                  <c:v>86.003397419567889</c:v>
                </c:pt>
              </c:numCache>
            </c:numRef>
          </c:val>
          <c:extLst>
            <c:ext xmlns:c16="http://schemas.microsoft.com/office/drawing/2014/chart" uri="{C3380CC4-5D6E-409C-BE32-E72D297353CC}">
              <c16:uniqueId val="{00000000-EBB5-4265-BFD5-E4D3D89F6677}"/>
            </c:ext>
          </c:extLst>
        </c:ser>
        <c:ser>
          <c:idx val="1"/>
          <c:order val="1"/>
          <c:tx>
            <c:strRef>
              <c:f>'LCOE Range'!$E$5</c:f>
              <c:strCache>
                <c:ptCount val="1"/>
                <c:pt idx="0">
                  <c:v>Difference</c:v>
                </c:pt>
              </c:strCache>
            </c:strRef>
          </c:tx>
          <c:spPr>
            <a:solidFill>
              <a:schemeClr val="accent2"/>
            </a:solidFill>
            <a:ln>
              <a:solidFill>
                <a:schemeClr val="tx2">
                  <a:lumMod val="75000"/>
                </a:schemeClr>
              </a:solidFill>
            </a:ln>
            <a:effectLst/>
          </c:spPr>
          <c:invertIfNegative val="0"/>
          <c:dPt>
            <c:idx val="0"/>
            <c:invertIfNegative val="0"/>
            <c:bubble3D val="0"/>
            <c:spPr>
              <a:solidFill>
                <a:srgbClr val="344068"/>
              </a:solidFill>
              <a:ln>
                <a:solidFill>
                  <a:schemeClr val="tx2">
                    <a:lumMod val="75000"/>
                  </a:schemeClr>
                </a:solidFill>
              </a:ln>
              <a:effectLst/>
            </c:spPr>
            <c:extLst>
              <c:ext xmlns:c16="http://schemas.microsoft.com/office/drawing/2014/chart" uri="{C3380CC4-5D6E-409C-BE32-E72D297353CC}">
                <c16:uniqueId val="{00000003-EBB5-4265-BFD5-E4D3D89F6677}"/>
              </c:ext>
            </c:extLst>
          </c:dPt>
          <c:dPt>
            <c:idx val="1"/>
            <c:invertIfNegative val="0"/>
            <c:bubble3D val="0"/>
            <c:spPr>
              <a:solidFill>
                <a:srgbClr val="344068"/>
              </a:solidFill>
              <a:ln>
                <a:solidFill>
                  <a:schemeClr val="tx2">
                    <a:lumMod val="75000"/>
                  </a:schemeClr>
                </a:solidFill>
              </a:ln>
              <a:effectLst/>
            </c:spPr>
            <c:extLst>
              <c:ext xmlns:c16="http://schemas.microsoft.com/office/drawing/2014/chart" uri="{C3380CC4-5D6E-409C-BE32-E72D297353CC}">
                <c16:uniqueId val="{00000004-EBB5-4265-BFD5-E4D3D89F6677}"/>
              </c:ext>
            </c:extLst>
          </c:dPt>
          <c:dPt>
            <c:idx val="2"/>
            <c:invertIfNegative val="0"/>
            <c:bubble3D val="0"/>
            <c:spPr>
              <a:solidFill>
                <a:srgbClr val="344068"/>
              </a:solidFill>
              <a:ln cap="sq">
                <a:solidFill>
                  <a:schemeClr val="tx2">
                    <a:lumMod val="75000"/>
                  </a:schemeClr>
                </a:solidFill>
              </a:ln>
              <a:effectLst/>
            </c:spPr>
            <c:extLst>
              <c:ext xmlns:c16="http://schemas.microsoft.com/office/drawing/2014/chart" uri="{C3380CC4-5D6E-409C-BE32-E72D297353CC}">
                <c16:uniqueId val="{00000002-EBB5-4265-BFD5-E4D3D89F6677}"/>
              </c:ext>
            </c:extLst>
          </c:dPt>
          <c:dLbls>
            <c:dLbl>
              <c:idx val="0"/>
              <c:layout>
                <c:manualLayout>
                  <c:x val="8.2347650468925032E-2"/>
                  <c:y val="5.1953266023890539E-4"/>
                </c:manualLayout>
              </c:layout>
              <c:tx>
                <c:rich>
                  <a:bodyPr/>
                  <a:lstStyle/>
                  <a:p>
                    <a:fld id="{D409AD1C-0F7C-4F56-AFBE-8795FF7AFAC8}" type="CELLREF">
                      <a:rPr lang="en-US"/>
                      <a:pPr/>
                      <a:t>[CELLREF]</a:t>
                    </a:fld>
                    <a:endParaRPr lang="en-US"/>
                  </a:p>
                </c:rich>
              </c:tx>
              <c:dLblPos val="ctr"/>
              <c:showLegendKey val="0"/>
              <c:showVal val="1"/>
              <c:showCatName val="0"/>
              <c:showSerName val="0"/>
              <c:showPercent val="0"/>
              <c:showBubbleSize val="0"/>
              <c:extLst>
                <c:ext xmlns:c15="http://schemas.microsoft.com/office/drawing/2012/chart" uri="{CE6537A1-D6FC-4f65-9D91-7224C49458BB}">
                  <c15:dlblFieldTable>
                    <c15:dlblFTEntry>
                      <c15:txfldGUID>{D409AD1C-0F7C-4F56-AFBE-8795FF7AFAC8}</c15:txfldGUID>
                      <c15:f>'LCOE Range'!$F$6</c15:f>
                      <c15:dlblFieldTableCache>
                        <c:ptCount val="1"/>
                        <c:pt idx="0">
                          <c:v> $149 </c:v>
                        </c:pt>
                      </c15:dlblFieldTableCache>
                    </c15:dlblFTEntry>
                  </c15:dlblFieldTable>
                  <c15:showDataLabelsRange val="0"/>
                </c:ext>
                <c:ext xmlns:c16="http://schemas.microsoft.com/office/drawing/2014/chart" uri="{C3380CC4-5D6E-409C-BE32-E72D297353CC}">
                  <c16:uniqueId val="{00000003-EBB5-4265-BFD5-E4D3D89F6677}"/>
                </c:ext>
              </c:extLst>
            </c:dLbl>
            <c:dLbl>
              <c:idx val="1"/>
              <c:layout>
                <c:manualLayout>
                  <c:x val="7.1704892028683326E-2"/>
                  <c:y val="-2.4945424518092634E-3"/>
                </c:manualLayout>
              </c:layout>
              <c:tx>
                <c:rich>
                  <a:bodyPr/>
                  <a:lstStyle/>
                  <a:p>
                    <a:fld id="{50ACF8A6-FF7E-43DA-92CD-93340E035EC3}" type="CELLREF">
                      <a:rPr lang="en-US"/>
                      <a:pPr/>
                      <a:t>[CELLREF]</a:t>
                    </a:fld>
                    <a:endParaRPr lang="en-US"/>
                  </a:p>
                </c:rich>
              </c:tx>
              <c:dLblPos val="ctr"/>
              <c:showLegendKey val="0"/>
              <c:showVal val="1"/>
              <c:showCatName val="0"/>
              <c:showSerName val="0"/>
              <c:showPercent val="0"/>
              <c:showBubbleSize val="0"/>
              <c:extLst>
                <c:ext xmlns:c15="http://schemas.microsoft.com/office/drawing/2012/chart" uri="{CE6537A1-D6FC-4f65-9D91-7224C49458BB}">
                  <c15:dlblFieldTable>
                    <c15:dlblFTEntry>
                      <c15:txfldGUID>{50ACF8A6-FF7E-43DA-92CD-93340E035EC3}</c15:txfldGUID>
                      <c15:f>'LCOE Range'!$F$7</c15:f>
                      <c15:dlblFieldTableCache>
                        <c:ptCount val="1"/>
                        <c:pt idx="0">
                          <c:v> $151 </c:v>
                        </c:pt>
                      </c15:dlblFieldTableCache>
                    </c15:dlblFTEntry>
                  </c15:dlblFieldTable>
                  <c15:showDataLabelsRange val="0"/>
                </c:ext>
                <c:ext xmlns:c16="http://schemas.microsoft.com/office/drawing/2014/chart" uri="{C3380CC4-5D6E-409C-BE32-E72D297353CC}">
                  <c16:uniqueId val="{00000004-EBB5-4265-BFD5-E4D3D89F6677}"/>
                </c:ext>
              </c:extLst>
            </c:dLbl>
            <c:dLbl>
              <c:idx val="2"/>
              <c:delete val="1"/>
              <c:extLst>
                <c:ext xmlns:c15="http://schemas.microsoft.com/office/drawing/2012/chart" uri="{CE6537A1-D6FC-4f65-9D91-7224C49458BB}"/>
                <c:ext xmlns:c16="http://schemas.microsoft.com/office/drawing/2014/chart" uri="{C3380CC4-5D6E-409C-BE32-E72D297353CC}">
                  <c16:uniqueId val="{00000002-EBB5-4265-BFD5-E4D3D89F6677}"/>
                </c:ext>
              </c:extLst>
            </c:dLbl>
            <c:dLbl>
              <c:idx val="3"/>
              <c:layout>
                <c:manualLayout>
                  <c:x val="8.0336710247667559E-2"/>
                  <c:y val="-6.316888602376612E-4"/>
                </c:manualLayout>
              </c:layout>
              <c:tx>
                <c:rich>
                  <a:bodyPr/>
                  <a:lstStyle/>
                  <a:p>
                    <a:fld id="{87E553CA-30FB-4E80-9F93-664FA76AF6F9}" type="CELLREF">
                      <a:rPr lang="en-US"/>
                      <a:pPr/>
                      <a:t>[CELLREF]</a:t>
                    </a:fld>
                    <a:endParaRPr lang="en-US"/>
                  </a:p>
                </c:rich>
              </c:tx>
              <c:dLblPos val="ctr"/>
              <c:showLegendKey val="0"/>
              <c:showVal val="1"/>
              <c:showCatName val="0"/>
              <c:showSerName val="0"/>
              <c:showPercent val="0"/>
              <c:showBubbleSize val="0"/>
              <c:extLst>
                <c:ext xmlns:c15="http://schemas.microsoft.com/office/drawing/2012/chart" uri="{CE6537A1-D6FC-4f65-9D91-7224C49458BB}">
                  <c15:dlblFieldTable>
                    <c15:dlblFTEntry>
                      <c15:txfldGUID>{87E553CA-30FB-4E80-9F93-664FA76AF6F9}</c15:txfldGUID>
                      <c15:f>'LCOE Range'!$F$9</c15:f>
                      <c15:dlblFieldTableCache>
                        <c:ptCount val="1"/>
                        <c:pt idx="0">
                          <c:v> $143 </c:v>
                        </c:pt>
                      </c15:dlblFieldTableCache>
                    </c15:dlblFTEntry>
                  </c15:dlblFieldTable>
                  <c15:showDataLabelsRange val="0"/>
                </c:ext>
                <c:ext xmlns:c16="http://schemas.microsoft.com/office/drawing/2014/chart" uri="{C3380CC4-5D6E-409C-BE32-E72D297353CC}">
                  <c16:uniqueId val="{00000005-EBB5-4265-BFD5-E4D3D89F6677}"/>
                </c:ext>
              </c:extLst>
            </c:dLbl>
            <c:dLbl>
              <c:idx val="4"/>
              <c:layout>
                <c:manualLayout>
                  <c:x val="7.4974611818382442E-2"/>
                  <c:y val="1.8909417467375508E-3"/>
                </c:manualLayout>
              </c:layout>
              <c:tx>
                <c:rich>
                  <a:bodyPr/>
                  <a:lstStyle/>
                  <a:p>
                    <a:fld id="{09BDA4EE-59B5-42F0-8F35-9DBD1731D1AA}" type="CELLREF">
                      <a:rPr lang="en-US"/>
                      <a:pPr/>
                      <a:t>[CELLREF]</a:t>
                    </a:fld>
                    <a:endParaRPr lang="en-US"/>
                  </a:p>
                </c:rich>
              </c:tx>
              <c:dLblPos val="ctr"/>
              <c:showLegendKey val="0"/>
              <c:showVal val="1"/>
              <c:showCatName val="0"/>
              <c:showSerName val="0"/>
              <c:showPercent val="0"/>
              <c:showBubbleSize val="0"/>
              <c:extLst>
                <c:ext xmlns:c15="http://schemas.microsoft.com/office/drawing/2012/chart" uri="{CE6537A1-D6FC-4f65-9D91-7224C49458BB}">
                  <c15:dlblFieldTable>
                    <c15:dlblFTEntry>
                      <c15:txfldGUID>{09BDA4EE-59B5-42F0-8F35-9DBD1731D1AA}</c15:txfldGUID>
                      <c15:f>'LCOE Range'!$F$10</c15:f>
                      <c15:dlblFieldTableCache>
                        <c:ptCount val="1"/>
                        <c:pt idx="0">
                          <c:v> $192 </c:v>
                        </c:pt>
                      </c15:dlblFieldTableCache>
                    </c15:dlblFTEntry>
                  </c15:dlblFieldTable>
                  <c15:showDataLabelsRange val="0"/>
                </c:ext>
                <c:ext xmlns:c16="http://schemas.microsoft.com/office/drawing/2014/chart" uri="{C3380CC4-5D6E-409C-BE32-E72D297353CC}">
                  <c16:uniqueId val="{00000006-EBB5-4265-BFD5-E4D3D89F6677}"/>
                </c:ext>
              </c:extLst>
            </c:dLbl>
            <c:dLbl>
              <c:idx val="5"/>
              <c:layout>
                <c:manualLayout>
                  <c:x val="3.4879191502931291E-2"/>
                  <c:y val="-3.126231312046833E-3"/>
                </c:manualLayout>
              </c:layout>
              <c:tx>
                <c:rich>
                  <a:bodyPr/>
                  <a:lstStyle/>
                  <a:p>
                    <a:fld id="{F1C5DC39-072B-4975-8C98-016BE1D0864C}" type="CELLREF">
                      <a:rPr lang="en-US"/>
                      <a:pPr/>
                      <a:t>[CELLREF]</a:t>
                    </a:fld>
                    <a:endParaRPr lang="en-US"/>
                  </a:p>
                </c:rich>
              </c:tx>
              <c:dLblPos val="ctr"/>
              <c:showLegendKey val="0"/>
              <c:showVal val="1"/>
              <c:showCatName val="0"/>
              <c:showSerName val="0"/>
              <c:showPercent val="0"/>
              <c:showBubbleSize val="0"/>
              <c:extLst>
                <c:ext xmlns:c15="http://schemas.microsoft.com/office/drawing/2012/chart" uri="{CE6537A1-D6FC-4f65-9D91-7224C49458BB}">
                  <c15:dlblFieldTable>
                    <c15:dlblFTEntry>
                      <c15:txfldGUID>{F1C5DC39-072B-4975-8C98-016BE1D0864C}</c15:txfldGUID>
                      <c15:f>'LCOE Range'!$F$11</c15:f>
                      <c15:dlblFieldTableCache>
                        <c:ptCount val="1"/>
                        <c:pt idx="0">
                          <c:v> $59 </c:v>
                        </c:pt>
                      </c15:dlblFieldTableCache>
                    </c15:dlblFTEntry>
                  </c15:dlblFieldTable>
                  <c15:showDataLabelsRange val="0"/>
                </c:ext>
                <c:ext xmlns:c16="http://schemas.microsoft.com/office/drawing/2014/chart" uri="{C3380CC4-5D6E-409C-BE32-E72D297353CC}">
                  <c16:uniqueId val="{00000007-EBB5-4265-BFD5-E4D3D89F6677}"/>
                </c:ext>
              </c:extLst>
            </c:dLbl>
            <c:dLbl>
              <c:idx val="6"/>
              <c:layout>
                <c:manualLayout>
                  <c:x val="4.6964047718334276E-2"/>
                  <c:y val="-6.316888602376612E-4"/>
                </c:manualLayout>
              </c:layout>
              <c:tx>
                <c:rich>
                  <a:bodyPr/>
                  <a:lstStyle/>
                  <a:p>
                    <a:fld id="{2FFA5142-4D42-4982-B66F-3CE41CAE9072}" type="CELLREF">
                      <a:rPr lang="en-US"/>
                      <a:pPr/>
                      <a:t>[CELLREF]</a:t>
                    </a:fld>
                    <a:endParaRPr lang="en-US"/>
                  </a:p>
                </c:rich>
              </c:tx>
              <c:dLblPos val="ctr"/>
              <c:showLegendKey val="0"/>
              <c:showVal val="1"/>
              <c:showCatName val="0"/>
              <c:showSerName val="0"/>
              <c:showPercent val="0"/>
              <c:showBubbleSize val="0"/>
              <c:extLst>
                <c:ext xmlns:c15="http://schemas.microsoft.com/office/drawing/2012/chart" uri="{CE6537A1-D6FC-4f65-9D91-7224C49458BB}">
                  <c15:dlblFieldTable>
                    <c15:dlblFTEntry>
                      <c15:txfldGUID>{2FFA5142-4D42-4982-B66F-3CE41CAE9072}</c15:txfldGUID>
                      <c15:f>'LCOE Range'!$F$12</c15:f>
                      <c15:dlblFieldTableCache>
                        <c:ptCount val="1"/>
                        <c:pt idx="0">
                          <c:v> $109 </c:v>
                        </c:pt>
                      </c15:dlblFieldTableCache>
                    </c15:dlblFTEntry>
                  </c15:dlblFieldTable>
                  <c15:showDataLabelsRange val="0"/>
                </c:ext>
                <c:ext xmlns:c16="http://schemas.microsoft.com/office/drawing/2014/chart" uri="{C3380CC4-5D6E-409C-BE32-E72D297353CC}">
                  <c16:uniqueId val="{00000008-EBB5-4265-BFD5-E4D3D89F6677}"/>
                </c:ext>
              </c:extLst>
            </c:dLbl>
            <c:dLbl>
              <c:idx val="7"/>
              <c:layout>
                <c:manualLayout>
                  <c:x val="6.0332785504615662E-2"/>
                  <c:y val="-4.5732749974537915E-17"/>
                </c:manualLayout>
              </c:layout>
              <c:tx>
                <c:rich>
                  <a:bodyPr/>
                  <a:lstStyle/>
                  <a:p>
                    <a:fld id="{0A8DD875-11B3-4911-93E6-9D5FED4375AC}" type="CELLREF">
                      <a:rPr lang="en-US"/>
                      <a:pPr/>
                      <a:t>[CELLREF]</a:t>
                    </a:fld>
                    <a:endParaRPr lang="en-US"/>
                  </a:p>
                </c:rich>
              </c:tx>
              <c:dLblPos val="ctr"/>
              <c:showLegendKey val="0"/>
              <c:showVal val="1"/>
              <c:showCatName val="0"/>
              <c:showSerName val="0"/>
              <c:showPercent val="0"/>
              <c:showBubbleSize val="0"/>
              <c:extLst>
                <c:ext xmlns:c15="http://schemas.microsoft.com/office/drawing/2012/chart" uri="{CE6537A1-D6FC-4f65-9D91-7224C49458BB}">
                  <c15:dlblFieldTable>
                    <c15:dlblFTEntry>
                      <c15:txfldGUID>{0A8DD875-11B3-4911-93E6-9D5FED4375AC}</c15:txfldGUID>
                      <c15:f>'LCOE Range'!$F$13</c15:f>
                      <c15:dlblFieldTableCache>
                        <c:ptCount val="1"/>
                        <c:pt idx="0">
                          <c:v> $150 </c:v>
                        </c:pt>
                      </c15:dlblFieldTableCache>
                    </c15:dlblFTEntry>
                  </c15:dlblFieldTable>
                  <c15:showDataLabelsRange val="0"/>
                </c:ext>
                <c:ext xmlns:c16="http://schemas.microsoft.com/office/drawing/2014/chart" uri="{C3380CC4-5D6E-409C-BE32-E72D297353CC}">
                  <c16:uniqueId val="{00000009-EBB5-4265-BFD5-E4D3D89F6677}"/>
                </c:ext>
              </c:extLst>
            </c:dLbl>
            <c:dLbl>
              <c:idx val="8"/>
              <c:layout>
                <c:manualLayout>
                  <c:x val="3.7426595040105967E-2"/>
                  <c:y val="-8.4068044832624059E-5"/>
                </c:manualLayout>
              </c:layout>
              <c:tx>
                <c:rich>
                  <a:bodyPr/>
                  <a:lstStyle/>
                  <a:p>
                    <a:fld id="{4C491D64-E02C-418C-8F84-6F79663BFDB0}" type="CELLREF">
                      <a:rPr lang="en-US"/>
                      <a:pPr/>
                      <a:t>[CELLREF]</a:t>
                    </a:fld>
                    <a:endParaRPr lang="en-US"/>
                  </a:p>
                </c:rich>
              </c:tx>
              <c:dLblPos val="ctr"/>
              <c:showLegendKey val="0"/>
              <c:showVal val="1"/>
              <c:showCatName val="0"/>
              <c:showSerName val="0"/>
              <c:showPercent val="0"/>
              <c:showBubbleSize val="0"/>
              <c:extLst>
                <c:ext xmlns:c15="http://schemas.microsoft.com/office/drawing/2012/chart" uri="{CE6537A1-D6FC-4f65-9D91-7224C49458BB}">
                  <c15:dlblFieldTable>
                    <c15:dlblFTEntry>
                      <c15:txfldGUID>{4C491D64-E02C-418C-8F84-6F79663BFDB0}</c15:txfldGUID>
                      <c15:f>'LCOE Range'!$F$14</c15:f>
                      <c15:dlblFieldTableCache>
                        <c:ptCount val="1"/>
                        <c:pt idx="0">
                          <c:v> $144 </c:v>
                        </c:pt>
                      </c15:dlblFieldTableCache>
                    </c15:dlblFTEntry>
                  </c15:dlblFieldTable>
                  <c15:showDataLabelsRange val="0"/>
                </c:ext>
                <c:ext xmlns:c16="http://schemas.microsoft.com/office/drawing/2014/chart" uri="{C3380CC4-5D6E-409C-BE32-E72D297353CC}">
                  <c16:uniqueId val="{0000000A-EBB5-4265-BFD5-E4D3D89F6677}"/>
                </c:ext>
              </c:extLst>
            </c:dLbl>
            <c:dLbl>
              <c:idx val="9"/>
              <c:layout>
                <c:manualLayout>
                  <c:x val="0.29791498025363639"/>
                  <c:y val="-3.1262313120468785E-3"/>
                </c:manualLayout>
              </c:layout>
              <c:tx>
                <c:rich>
                  <a:bodyPr/>
                  <a:lstStyle/>
                  <a:p>
                    <a:fld id="{FB705A66-3F90-478F-B9E7-F0035A3EC5DA}" type="CELLREF">
                      <a:rPr lang="en-US"/>
                      <a:pPr/>
                      <a:t>[CELLREF]</a:t>
                    </a:fld>
                    <a:endParaRPr lang="en-US"/>
                  </a:p>
                </c:rich>
              </c:tx>
              <c:dLblPos val="ctr"/>
              <c:showLegendKey val="0"/>
              <c:showVal val="1"/>
              <c:showCatName val="0"/>
              <c:showSerName val="0"/>
              <c:showPercent val="0"/>
              <c:showBubbleSize val="0"/>
              <c:extLst>
                <c:ext xmlns:c15="http://schemas.microsoft.com/office/drawing/2012/chart" uri="{CE6537A1-D6FC-4f65-9D91-7224C49458BB}">
                  <c15:dlblFieldTable>
                    <c15:dlblFTEntry>
                      <c15:txfldGUID>{FB705A66-3F90-478F-B9E7-F0035A3EC5DA}</c15:txfldGUID>
                      <c15:f>'LCOE Range'!$F$15</c15:f>
                      <c15:dlblFieldTableCache>
                        <c:ptCount val="1"/>
                        <c:pt idx="0">
                          <c:v> $621 </c:v>
                        </c:pt>
                      </c15:dlblFieldTableCache>
                    </c15:dlblFTEntry>
                  </c15:dlblFieldTable>
                  <c15:showDataLabelsRange val="0"/>
                </c:ext>
                <c:ext xmlns:c16="http://schemas.microsoft.com/office/drawing/2014/chart" uri="{C3380CC4-5D6E-409C-BE32-E72D297353CC}">
                  <c16:uniqueId val="{0000000B-EBB5-4265-BFD5-E4D3D89F6677}"/>
                </c:ext>
              </c:extLst>
            </c:dLbl>
            <c:dLbl>
              <c:idx val="10"/>
              <c:layout>
                <c:manualLayout>
                  <c:x val="3.7364453275116276E-2"/>
                  <c:y val="0"/>
                </c:manualLayout>
              </c:layout>
              <c:tx>
                <c:rich>
                  <a:bodyPr/>
                  <a:lstStyle/>
                  <a:p>
                    <a:fld id="{71B8B11B-E91D-4085-BF72-CB6601BC7F6A}" type="CELLREF">
                      <a:rPr lang="en-US"/>
                      <a:pPr/>
                      <a:t>[CELLREF]</a:t>
                    </a:fld>
                    <a:endParaRPr lang="en-US"/>
                  </a:p>
                </c:rich>
              </c:tx>
              <c:dLblPos val="ctr"/>
              <c:showLegendKey val="0"/>
              <c:showVal val="1"/>
              <c:showCatName val="0"/>
              <c:showSerName val="0"/>
              <c:showPercent val="0"/>
              <c:showBubbleSize val="0"/>
              <c:extLst>
                <c:ext xmlns:c15="http://schemas.microsoft.com/office/drawing/2012/chart" uri="{CE6537A1-D6FC-4f65-9D91-7224C49458BB}">
                  <c15:dlblFieldTable>
                    <c15:dlblFTEntry>
                      <c15:txfldGUID>{71B8B11B-E91D-4085-BF72-CB6601BC7F6A}</c15:txfldGUID>
                      <c15:f>'LCOE Range'!$F$16</c15:f>
                      <c15:dlblFieldTableCache>
                        <c:ptCount val="1"/>
                        <c:pt idx="0">
                          <c:v> $72 </c:v>
                        </c:pt>
                      </c15:dlblFieldTableCache>
                    </c15:dlblFTEntry>
                  </c15:dlblFieldTable>
                  <c15:showDataLabelsRange val="0"/>
                </c:ext>
                <c:ext xmlns:c16="http://schemas.microsoft.com/office/drawing/2014/chart" uri="{C3380CC4-5D6E-409C-BE32-E72D297353CC}">
                  <c16:uniqueId val="{0000000C-EBB5-4265-BFD5-E4D3D89F6677}"/>
                </c:ext>
              </c:extLst>
            </c:dLbl>
            <c:dLbl>
              <c:idx val="11"/>
              <c:layout>
                <c:manualLayout>
                  <c:x val="3.5000695006582122E-2"/>
                  <c:y val="-2.4945424518091606E-3"/>
                </c:manualLayout>
              </c:layout>
              <c:tx>
                <c:rich>
                  <a:bodyPr/>
                  <a:lstStyle/>
                  <a:p>
                    <a:fld id="{DABDF1EA-858C-4A13-8543-6015F6B9DE96}" type="CELLREF">
                      <a:rPr lang="en-US"/>
                      <a:pPr/>
                      <a:t>[CELLREF]</a:t>
                    </a:fld>
                    <a:endParaRPr lang="en-US"/>
                  </a:p>
                </c:rich>
              </c:tx>
              <c:dLblPos val="ctr"/>
              <c:showLegendKey val="0"/>
              <c:showVal val="1"/>
              <c:showCatName val="0"/>
              <c:showSerName val="0"/>
              <c:showPercent val="0"/>
              <c:showBubbleSize val="0"/>
              <c:extLst>
                <c:ext xmlns:c15="http://schemas.microsoft.com/office/drawing/2012/chart" uri="{CE6537A1-D6FC-4f65-9D91-7224C49458BB}">
                  <c15:dlblFieldTable>
                    <c15:dlblFTEntry>
                      <c15:txfldGUID>{DABDF1EA-858C-4A13-8543-6015F6B9DE96}</c15:txfldGUID>
                      <c15:f>'LCOE Range'!$F$17</c15:f>
                      <c15:dlblFieldTableCache>
                        <c:ptCount val="1"/>
                        <c:pt idx="0">
                          <c:v> $112 </c:v>
                        </c:pt>
                      </c15:dlblFieldTableCache>
                    </c15:dlblFTEntry>
                  </c15:dlblFieldTable>
                  <c15:showDataLabelsRange val="0"/>
                </c:ext>
                <c:ext xmlns:c16="http://schemas.microsoft.com/office/drawing/2014/chart" uri="{C3380CC4-5D6E-409C-BE32-E72D297353CC}">
                  <c16:uniqueId val="{0000000D-EBB5-4265-BFD5-E4D3D89F6677}"/>
                </c:ext>
              </c:extLst>
            </c:dLbl>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tx1">
                        <a:lumMod val="75000"/>
                        <a:lumOff val="25000"/>
                      </a:schemeClr>
                    </a:solidFill>
                    <a:latin typeface="+mj-lt"/>
                    <a:ea typeface="+mn-ea"/>
                    <a:cs typeface="+mn-cs"/>
                  </a:defRPr>
                </a:pPr>
                <a:endParaRPr lang="en-US"/>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'LCOE Range'!$C$6:$C$17</c:f>
              <c:strCache>
                <c:ptCount val="12"/>
                <c:pt idx="0">
                  <c:v>Natural Gas</c:v>
                </c:pt>
                <c:pt idx="1">
                  <c:v>Coal</c:v>
                </c:pt>
                <c:pt idx="2">
                  <c:v>Nuclear</c:v>
                </c:pt>
                <c:pt idx="3">
                  <c:v>Land-Based Wind</c:v>
                </c:pt>
                <c:pt idx="4">
                  <c:v>Offshore Wind</c:v>
                </c:pt>
                <c:pt idx="5">
                  <c:v>Solar - Utility PV</c:v>
                </c:pt>
                <c:pt idx="6">
                  <c:v>Solar - PV Dist. Commercial</c:v>
                </c:pt>
                <c:pt idx="7">
                  <c:v>Solar - PV Dist. Residential</c:v>
                </c:pt>
                <c:pt idx="8">
                  <c:v>Solar - CSP</c:v>
                </c:pt>
                <c:pt idx="9">
                  <c:v>Geothermal</c:v>
                </c:pt>
                <c:pt idx="10">
                  <c:v>Hydropower</c:v>
                </c:pt>
                <c:pt idx="11">
                  <c:v>Biopower</c:v>
                </c:pt>
              </c:strCache>
            </c:strRef>
          </c:cat>
          <c:val>
            <c:numRef>
              <c:f>'LCOE Range'!$E$6:$E$17</c:f>
              <c:numCache>
                <c:formatCode>_("$"* #,##0_);_("$"* \(#,##0\);_("$"* "-"??_);_(@_)</c:formatCode>
                <c:ptCount val="12"/>
                <c:pt idx="0">
                  <c:v>116.62921408916824</c:v>
                </c:pt>
                <c:pt idx="1">
                  <c:v>82.771947386711489</c:v>
                </c:pt>
                <c:pt idx="2">
                  <c:v>2</c:v>
                </c:pt>
                <c:pt idx="3">
                  <c:v>112.76004155959838</c:v>
                </c:pt>
                <c:pt idx="4">
                  <c:v>101.93948273034873</c:v>
                </c:pt>
                <c:pt idx="5">
                  <c:v>25.76306060294624</c:v>
                </c:pt>
                <c:pt idx="6">
                  <c:v>42.645717946435127</c:v>
                </c:pt>
                <c:pt idx="7">
                  <c:v>59.378989254454652</c:v>
                </c:pt>
                <c:pt idx="8">
                  <c:v>29.391860566484453</c:v>
                </c:pt>
                <c:pt idx="9">
                  <c:v>545.6976092084733</c:v>
                </c:pt>
                <c:pt idx="10">
                  <c:v>36.131552405921525</c:v>
                </c:pt>
                <c:pt idx="11">
                  <c:v>25.893594275988832</c:v>
                </c:pt>
              </c:numCache>
            </c:numRef>
          </c:val>
          <c:extLst>
            <c:ext xmlns:c16="http://schemas.microsoft.com/office/drawing/2014/chart" uri="{C3380CC4-5D6E-409C-BE32-E72D297353CC}">
              <c16:uniqueId val="{0000000E-EBB5-4265-BFD5-E4D3D89F6677}"/>
            </c:ext>
          </c:extLst>
        </c:ser>
        <c:dLbls>
          <c:showLegendKey val="0"/>
          <c:showVal val="0"/>
          <c:showCatName val="0"/>
          <c:showSerName val="0"/>
          <c:showPercent val="0"/>
          <c:showBubbleSize val="0"/>
        </c:dLbls>
        <c:gapWidth val="71"/>
        <c:overlap val="100"/>
        <c:axId val="678962848"/>
        <c:axId val="678961208"/>
      </c:barChart>
      <c:catAx>
        <c:axId val="67896284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400" b="1" i="0" u="none" strike="noStrike" kern="1200" baseline="0">
                <a:solidFill>
                  <a:schemeClr val="tx1">
                    <a:lumMod val="65000"/>
                    <a:lumOff val="35000"/>
                  </a:schemeClr>
                </a:solidFill>
                <a:latin typeface="+mj-lt"/>
                <a:ea typeface="+mn-ea"/>
                <a:cs typeface="+mn-cs"/>
              </a:defRPr>
            </a:pPr>
            <a:endParaRPr lang="en-US"/>
          </a:p>
        </c:txPr>
        <c:crossAx val="678961208"/>
        <c:crosses val="autoZero"/>
        <c:auto val="1"/>
        <c:lblAlgn val="ctr"/>
        <c:lblOffset val="100"/>
        <c:noMultiLvlLbl val="0"/>
      </c:catAx>
      <c:valAx>
        <c:axId val="678961208"/>
        <c:scaling>
          <c:orientation val="minMax"/>
          <c:min val="0"/>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100" b="1" i="0" u="none" strike="noStrike" kern="1200" baseline="0">
                    <a:solidFill>
                      <a:schemeClr val="tx1">
                        <a:lumMod val="65000"/>
                        <a:lumOff val="35000"/>
                      </a:schemeClr>
                    </a:solidFill>
                    <a:latin typeface="+mj-lt"/>
                    <a:ea typeface="+mn-ea"/>
                    <a:cs typeface="+mn-cs"/>
                  </a:defRPr>
                </a:pPr>
                <a:r>
                  <a:rPr lang="en-US" sz="1100" b="1">
                    <a:latin typeface="+mj-lt"/>
                  </a:rPr>
                  <a:t>Levelized Cost ($/MWh)</a:t>
                </a:r>
              </a:p>
            </c:rich>
          </c:tx>
          <c:overlay val="0"/>
          <c:spPr>
            <a:noFill/>
            <a:ln>
              <a:noFill/>
            </a:ln>
            <a:effectLst/>
          </c:spPr>
          <c:txPr>
            <a:bodyPr rot="0" spcFirstLastPara="1" vertOverflow="ellipsis" vert="horz" wrap="square" anchor="ctr" anchorCtr="1"/>
            <a:lstStyle/>
            <a:p>
              <a:pPr>
                <a:defRPr sz="1100" b="1" i="0" u="none" strike="noStrike" kern="1200" baseline="0">
                  <a:solidFill>
                    <a:schemeClr val="tx1">
                      <a:lumMod val="65000"/>
                      <a:lumOff val="35000"/>
                    </a:schemeClr>
                  </a:solidFill>
                  <a:latin typeface="+mj-lt"/>
                  <a:ea typeface="+mn-ea"/>
                  <a:cs typeface="+mn-cs"/>
                </a:defRPr>
              </a:pPr>
              <a:endParaRPr lang="en-US"/>
            </a:p>
          </c:txPr>
        </c:title>
        <c:numFmt formatCode="&quot;$&quot;#,##0" sourceLinked="0"/>
        <c:majorTickMark val="none"/>
        <c:minorTickMark val="none"/>
        <c:tickLblPos val="nextTo"/>
        <c:spPr>
          <a:noFill/>
          <a:ln>
            <a:noFill/>
          </a:ln>
          <a:effectLst/>
        </c:spPr>
        <c:txPr>
          <a:bodyPr rot="-60000000" spcFirstLastPara="1" vertOverflow="ellipsis" vert="horz" wrap="square" anchor="ctr" anchorCtr="1"/>
          <a:lstStyle/>
          <a:p>
            <a:pPr>
              <a:defRPr sz="900" b="1" i="0" u="none" strike="noStrike" kern="1200" baseline="0">
                <a:solidFill>
                  <a:schemeClr val="tx1">
                    <a:lumMod val="65000"/>
                    <a:lumOff val="35000"/>
                  </a:schemeClr>
                </a:solidFill>
                <a:latin typeface="+mn-lt"/>
                <a:ea typeface="+mn-ea"/>
                <a:cs typeface="+mn-cs"/>
              </a:defRPr>
            </a:pPr>
            <a:endParaRPr lang="en-US"/>
          </a:p>
        </c:txPr>
        <c:crossAx val="678962848"/>
        <c:crosses val="autoZero"/>
        <c:crossBetween val="between"/>
      </c:valAx>
      <c:spPr>
        <a:noFill/>
        <a:ln>
          <a:solidFill>
            <a:schemeClr val="tx1"/>
          </a:solid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userShapes r:id="rId4"/>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0.08178</cdr:x>
      <cdr:y>0.67259</cdr:y>
    </cdr:from>
    <cdr:to>
      <cdr:x>0.96319</cdr:x>
      <cdr:y>0.67327</cdr:y>
    </cdr:to>
    <cdr:cxnSp macro="">
      <cdr:nvCxnSpPr>
        <cdr:cNvPr id="3" name="Straight Connector 2">
          <a:extLst xmlns:a="http://schemas.openxmlformats.org/drawingml/2006/main">
            <a:ext uri="{FF2B5EF4-FFF2-40B4-BE49-F238E27FC236}">
              <a16:creationId xmlns:a16="http://schemas.microsoft.com/office/drawing/2014/main" id="{7A4B503C-1CFD-4985-914B-BE2D41A81689}"/>
            </a:ext>
          </a:extLst>
        </cdr:cNvPr>
        <cdr:cNvCxnSpPr/>
      </cdr:nvCxnSpPr>
      <cdr:spPr>
        <a:xfrm xmlns:a="http://schemas.openxmlformats.org/drawingml/2006/main">
          <a:off x="1000124" y="3424239"/>
          <a:ext cx="10779727" cy="3441"/>
        </a:xfrm>
        <a:prstGeom xmlns:a="http://schemas.openxmlformats.org/drawingml/2006/main" prst="line">
          <a:avLst/>
        </a:prstGeom>
        <a:ln xmlns:a="http://schemas.openxmlformats.org/drawingml/2006/main" w="19050">
          <a:prstDash val="dash"/>
        </a:ln>
      </cdr:spPr>
      <cdr:style>
        <a:lnRef xmlns:a="http://schemas.openxmlformats.org/drawingml/2006/main" idx="1">
          <a:schemeClr val="accent1"/>
        </a:lnRef>
        <a:fillRef xmlns:a="http://schemas.openxmlformats.org/drawingml/2006/main" idx="0">
          <a:schemeClr val="accent1"/>
        </a:fillRef>
        <a:effectRef xmlns:a="http://schemas.openxmlformats.org/drawingml/2006/main" idx="0">
          <a:schemeClr val="accent1"/>
        </a:effectRef>
        <a:fontRef xmlns:a="http://schemas.openxmlformats.org/drawingml/2006/main" idx="minor">
          <a:schemeClr val="tx1"/>
        </a:fontRef>
      </cdr:style>
    </cdr:cxnSp>
  </cdr:relSizeAnchor>
  <cdr:relSizeAnchor xmlns:cdr="http://schemas.openxmlformats.org/drawingml/2006/chartDrawing">
    <cdr:from>
      <cdr:x>0.02903</cdr:x>
      <cdr:y>0.09313</cdr:y>
    </cdr:from>
    <cdr:to>
      <cdr:x>0.18318</cdr:x>
      <cdr:y>0.44685</cdr:y>
    </cdr:to>
    <cdr:sp macro="" textlink="">
      <cdr:nvSpPr>
        <cdr:cNvPr id="6" name="TextBox 5">
          <a:extLst xmlns:a="http://schemas.openxmlformats.org/drawingml/2006/main">
            <a:ext uri="{FF2B5EF4-FFF2-40B4-BE49-F238E27FC236}">
              <a16:creationId xmlns:a16="http://schemas.microsoft.com/office/drawing/2014/main" id="{0AA65F05-BD47-4406-ACD9-A7C0EF8D870A}"/>
            </a:ext>
          </a:extLst>
        </cdr:cNvPr>
        <cdr:cNvSpPr txBox="1"/>
      </cdr:nvSpPr>
      <cdr:spPr>
        <a:xfrm xmlns:a="http://schemas.openxmlformats.org/drawingml/2006/main">
          <a:off x="276226" y="471489"/>
          <a:ext cx="1466850" cy="1790700"/>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endParaRPr lang="en-US" sz="1100"/>
        </a:p>
      </cdr:txBody>
    </cdr:sp>
  </cdr:relSizeAnchor>
  <cdr:relSizeAnchor xmlns:cdr="http://schemas.openxmlformats.org/drawingml/2006/chartDrawing">
    <cdr:from>
      <cdr:x>0.02998</cdr:x>
      <cdr:y>0.07951</cdr:y>
    </cdr:from>
    <cdr:to>
      <cdr:x>0.08061</cdr:x>
      <cdr:y>0.66698</cdr:y>
    </cdr:to>
    <cdr:sp macro="" textlink="">
      <cdr:nvSpPr>
        <cdr:cNvPr id="7" name="TextBox 6">
          <a:extLst xmlns:a="http://schemas.openxmlformats.org/drawingml/2006/main">
            <a:ext uri="{FF2B5EF4-FFF2-40B4-BE49-F238E27FC236}">
              <a16:creationId xmlns:a16="http://schemas.microsoft.com/office/drawing/2014/main" id="{1B1BE227-36D8-477D-AC56-7962A626FAD6}"/>
            </a:ext>
          </a:extLst>
        </cdr:cNvPr>
        <cdr:cNvSpPr txBox="1"/>
      </cdr:nvSpPr>
      <cdr:spPr>
        <a:xfrm xmlns:a="http://schemas.openxmlformats.org/drawingml/2006/main" rot="16200000">
          <a:off x="-819146" y="1590673"/>
          <a:ext cx="2990854" cy="619125"/>
        </a:xfrm>
        <a:prstGeom xmlns:a="http://schemas.openxmlformats.org/drawingml/2006/main" prst="rect">
          <a:avLst/>
        </a:prstGeom>
        <a:solidFill xmlns:a="http://schemas.openxmlformats.org/drawingml/2006/main">
          <a:schemeClr val="accent2"/>
        </a:solidFill>
        <a:ln xmlns:a="http://schemas.openxmlformats.org/drawingml/2006/main">
          <a:solidFill>
            <a:schemeClr val="tx2"/>
          </a:solidFill>
        </a:ln>
        <a:effectLst xmlns:a="http://schemas.openxmlformats.org/drawingml/2006/main"/>
      </cdr:spPr>
      <cdr:txBody>
        <a:bodyPr xmlns:a="http://schemas.openxmlformats.org/drawingml/2006/main" vertOverflow="clip" wrap="square" rtlCol="0" anchor="ctr"/>
        <a:lstStyle xmlns:a="http://schemas.openxmlformats.org/drawingml/2006/main"/>
        <a:p xmlns:a="http://schemas.openxmlformats.org/drawingml/2006/main">
          <a:pPr algn="ctr"/>
          <a:r>
            <a:rPr lang="en-US" sz="1300" b="1">
              <a:solidFill>
                <a:schemeClr val="bg1"/>
              </a:solidFill>
              <a:latin typeface="+mj-lt"/>
            </a:rPr>
            <a:t>Alternative</a:t>
          </a:r>
          <a:r>
            <a:rPr lang="en-US" sz="1300" b="1" baseline="0">
              <a:solidFill>
                <a:schemeClr val="bg1"/>
              </a:solidFill>
              <a:latin typeface="+mj-lt"/>
            </a:rPr>
            <a:t> Energy</a:t>
          </a:r>
          <a:endParaRPr lang="en-US" sz="1300" b="1">
            <a:solidFill>
              <a:schemeClr val="bg1"/>
            </a:solidFill>
            <a:latin typeface="+mj-lt"/>
          </a:endParaRPr>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1B7D09A-E421-4E92-BB60-B2DD3DFDD361}" type="datetimeFigureOut">
              <a:rPr lang="en-US" smtClean="0"/>
              <a:t>9/28/2020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A5569B6-9F94-4C0C-95B7-854171DF2976}" type="slidenum">
              <a:rPr lang="en-US" smtClean="0"/>
              <a:t>‹#›</a:t>
            </a:fld>
            <a:endParaRPr lang="en-US"/>
          </a:p>
        </p:txBody>
      </p:sp>
    </p:spTree>
    <p:extLst>
      <p:ext uri="{BB962C8B-B14F-4D97-AF65-F5344CB8AC3E}">
        <p14:creationId xmlns:p14="http://schemas.microsoft.com/office/powerpoint/2010/main" val="149465206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8" Type="http://schemas.openxmlformats.org/officeDocument/2006/relationships/hyperlink" Target="#_ftnref6"/><Relationship Id="rId13" Type="http://schemas.openxmlformats.org/officeDocument/2006/relationships/hyperlink" Target="#_ftnref11"/><Relationship Id="rId18" Type="http://schemas.openxmlformats.org/officeDocument/2006/relationships/hyperlink" Target="#_ftnref16"/><Relationship Id="rId3" Type="http://schemas.openxmlformats.org/officeDocument/2006/relationships/hyperlink" Target="#_ftnref1"/><Relationship Id="rId7" Type="http://schemas.openxmlformats.org/officeDocument/2006/relationships/hyperlink" Target="#_ftnref5"/><Relationship Id="rId12" Type="http://schemas.openxmlformats.org/officeDocument/2006/relationships/hyperlink" Target="#_ftnref10"/><Relationship Id="rId17" Type="http://schemas.openxmlformats.org/officeDocument/2006/relationships/hyperlink" Target="#_ftnref15"/><Relationship Id="rId2" Type="http://schemas.openxmlformats.org/officeDocument/2006/relationships/slide" Target="../slides/slide26.xml"/><Relationship Id="rId16" Type="http://schemas.openxmlformats.org/officeDocument/2006/relationships/hyperlink" Target="#_ftnref14"/><Relationship Id="rId20" Type="http://schemas.openxmlformats.org/officeDocument/2006/relationships/hyperlink" Target="#_ftnref18"/><Relationship Id="rId1" Type="http://schemas.openxmlformats.org/officeDocument/2006/relationships/notesMaster" Target="../notesMasters/notesMaster1.xml"/><Relationship Id="rId6" Type="http://schemas.openxmlformats.org/officeDocument/2006/relationships/hyperlink" Target="#_ftnref4"/><Relationship Id="rId11" Type="http://schemas.openxmlformats.org/officeDocument/2006/relationships/hyperlink" Target="#_ftnref9"/><Relationship Id="rId5" Type="http://schemas.openxmlformats.org/officeDocument/2006/relationships/hyperlink" Target="#_ftnref3"/><Relationship Id="rId15" Type="http://schemas.openxmlformats.org/officeDocument/2006/relationships/hyperlink" Target="#_ftnref13"/><Relationship Id="rId10" Type="http://schemas.openxmlformats.org/officeDocument/2006/relationships/hyperlink" Target="#_ftnref8"/><Relationship Id="rId19" Type="http://schemas.openxmlformats.org/officeDocument/2006/relationships/hyperlink" Target="#_ftnref17"/><Relationship Id="rId4" Type="http://schemas.openxmlformats.org/officeDocument/2006/relationships/hyperlink" Target="#_ftnref2"/><Relationship Id="rId9" Type="http://schemas.openxmlformats.org/officeDocument/2006/relationships/hyperlink" Target="#_ftnref7"/><Relationship Id="rId14" Type="http://schemas.openxmlformats.org/officeDocument/2006/relationships/hyperlink" Target="#_ftnref12"/></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en.wikipedia.org/wiki/Public_utilities_commission" TargetMode="External"/><Relationship Id="rId2" Type="http://schemas.openxmlformats.org/officeDocument/2006/relationships/slide" Target="../slides/slide4.xml"/><Relationship Id="rId1" Type="http://schemas.openxmlformats.org/officeDocument/2006/relationships/notesMaster" Target="../notesMasters/notesMaster1.xml"/><Relationship Id="rId5" Type="http://schemas.openxmlformats.org/officeDocument/2006/relationships/hyperlink" Target="https://en.wikipedia.org/wiki/New_York_(state)" TargetMode="External"/><Relationship Id="rId4" Type="http://schemas.openxmlformats.org/officeDocument/2006/relationships/hyperlink" Target="https://en.wikipedia.org/wiki/Government_of_New_York_(state)" TargetMode="Externa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Before we get started, I would like to run through a quick overview of what we are going to cover today. </a:t>
            </a:r>
          </a:p>
          <a:p>
            <a:pPr marL="228600" indent="-228600" algn="l">
              <a:buFont typeface="+mj-lt"/>
              <a:buAutoNum type="arabicPeriod"/>
            </a:pPr>
            <a:r>
              <a:rPr lang="en-US" dirty="0"/>
              <a:t>We’ll start with an introduction to what the power sector and decarbonization is – so that were are all on the same page about what we are talking about – I understand that this subject may be new to many of you. </a:t>
            </a:r>
          </a:p>
          <a:p>
            <a:pPr marL="228600" indent="-228600" algn="l">
              <a:buFont typeface="+mj-lt"/>
              <a:buAutoNum type="arabicPeriod"/>
            </a:pPr>
            <a:r>
              <a:rPr lang="en-US" dirty="0"/>
              <a:t>We’ll then talk about the problem we are trying to solve, the framework I used to analyze the problem, and how my work fits in with the existing literature out there.</a:t>
            </a:r>
          </a:p>
          <a:p>
            <a:pPr marL="228600" indent="-228600">
              <a:buAutoNum type="arabicPeriod" startAt="3"/>
            </a:pPr>
            <a:r>
              <a:rPr lang="en-US" dirty="0"/>
              <a:t>Next well talk about the insights that I gained from my study particularly on how NY can decarbonize its power sector. I’ll spend the majority of the presentation talking about these takeaways.</a:t>
            </a:r>
          </a:p>
          <a:p>
            <a:pPr marL="228600" indent="-228600">
              <a:buAutoNum type="arabicPeriod" startAt="3"/>
            </a:pPr>
            <a:r>
              <a:rPr lang="en-US" dirty="0"/>
              <a:t>Then well take a step back and discuss my modeling methodology, essentially looking at how I arrived at my insights.</a:t>
            </a:r>
          </a:p>
          <a:p>
            <a:pPr marL="228600" indent="-228600">
              <a:buAutoNum type="arabicPeriod" startAt="3"/>
            </a:pPr>
            <a:r>
              <a:rPr lang="en-US" dirty="0"/>
              <a:t>Ill wrap up the presentation with a summary of my conclusions and before we jump into my what I am most looking forward to- your questions.</a:t>
            </a:r>
          </a:p>
          <a:p>
            <a:pPr marL="228600" indent="-228600">
              <a:buAutoNum type="arabicPeriod" startAt="3"/>
            </a:pPr>
            <a:endParaRPr lang="en-US" dirty="0"/>
          </a:p>
          <a:p>
            <a:pPr marL="0" indent="0">
              <a:buNone/>
            </a:pPr>
            <a:r>
              <a:rPr lang="en-US" dirty="0"/>
              <a:t>With that roadmap outlined, lets jump right into the basics of </a:t>
            </a:r>
            <a:r>
              <a:rPr lang="en-US" dirty="0" err="1"/>
              <a:t>ny’s</a:t>
            </a:r>
            <a:r>
              <a:rPr lang="en-US" dirty="0"/>
              <a:t> power system and the challenge it faces…</a:t>
            </a:r>
          </a:p>
        </p:txBody>
      </p:sp>
      <p:sp>
        <p:nvSpPr>
          <p:cNvPr id="4" name="Slide Number Placeholder 3"/>
          <p:cNvSpPr>
            <a:spLocks noGrp="1"/>
          </p:cNvSpPr>
          <p:nvPr>
            <p:ph type="sldNum" sz="quarter" idx="5"/>
          </p:nvPr>
        </p:nvSpPr>
        <p:spPr/>
        <p:txBody>
          <a:bodyPr/>
          <a:lstStyle/>
          <a:p>
            <a:fld id="{4A5569B6-9F94-4C0C-95B7-854171DF2976}" type="slidenum">
              <a:rPr lang="en-US" smtClean="0"/>
              <a:t>2</a:t>
            </a:fld>
            <a:endParaRPr lang="en-US"/>
          </a:p>
        </p:txBody>
      </p:sp>
    </p:spTree>
    <p:extLst>
      <p:ext uri="{BB962C8B-B14F-4D97-AF65-F5344CB8AC3E}">
        <p14:creationId xmlns:p14="http://schemas.microsoft.com/office/powerpoint/2010/main" val="27782091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dirty="0"/>
              <a:t>Lets look at the energy mix insights now…</a:t>
            </a:r>
          </a:p>
          <a:p>
            <a:pPr marL="228600" indent="-228600">
              <a:buAutoNum type="arabicPeriod"/>
            </a:pPr>
            <a:r>
              <a:rPr lang="en-US" dirty="0"/>
              <a:t>The first insight is that the baseline model that I built for 2019 performed very similarly to what happened historically – both in magnitude and in normalized form as on the right.  </a:t>
            </a:r>
          </a:p>
          <a:p>
            <a:pPr marL="171450" indent="-171450">
              <a:buFontTx/>
              <a:buChar char="-"/>
            </a:pPr>
            <a:r>
              <a:rPr lang="en-US" dirty="0"/>
              <a:t>Explain why there are some slight differences (simulating how the system in place in 2019 would have operated under the economic and weather activities of 2013)</a:t>
            </a:r>
          </a:p>
          <a:p>
            <a:pPr marL="171450" indent="-171450">
              <a:buFontTx/>
              <a:buChar char="-"/>
            </a:pPr>
            <a:r>
              <a:rPr lang="en-US" dirty="0"/>
              <a:t>On the normalized side you can see that in the historic data, the imports bring the total over 100%, and this seems to due to the fact that the under</a:t>
            </a:r>
          </a:p>
          <a:p>
            <a:pPr marL="0" indent="0">
              <a:buFontTx/>
              <a:buNone/>
            </a:pPr>
            <a:r>
              <a:rPr lang="en-US" dirty="0"/>
              <a:t>2. Comparing the 2019 model to the 2040 and 2050 models, an important difference is that wind becomes the dominate energy source. </a:t>
            </a:r>
            <a:r>
              <a:rPr lang="en-US" sz="1200" b="1" dirty="0">
                <a:effectLst/>
                <a:latin typeface="Franklin Gothic Book" panose="020B0503020102020204" pitchFamily="34" charset="0"/>
                <a:ea typeface="Calibri" panose="020F0502020204030204" pitchFamily="34" charset="0"/>
                <a:cs typeface="Arial" panose="020B0604020202020204" pitchFamily="34" charset="0"/>
              </a:rPr>
              <a:t>(39% and 33% in the 2040 and 2050 models). </a:t>
            </a:r>
            <a:endParaRPr lang="en-US" dirty="0"/>
          </a:p>
          <a:p>
            <a:pPr marL="0" indent="0">
              <a:buFontTx/>
              <a:buNone/>
            </a:pPr>
            <a:r>
              <a:rPr lang="en-US" dirty="0"/>
              <a:t>3. Nuclear will continue to be an important source of baseload power – infract in the 2050 model there was unserved energy without it. </a:t>
            </a:r>
          </a:p>
          <a:p>
            <a:pPr marL="0" indent="0">
              <a:buFontTx/>
              <a:buNone/>
            </a:pPr>
            <a:r>
              <a:rPr lang="en-US" dirty="0"/>
              <a:t>4. Notably there is also a large reduction in the amount of natura gas generation, it is my understanding that the trend across the country right now has been, that when it comes to building new generators utilities are usually going for natural gas because they are lower carbon. If that trend is also present in NY it might </a:t>
            </a:r>
          </a:p>
          <a:p>
            <a:pPr marL="0" indent="0">
              <a:buFontTx/>
              <a:buNone/>
            </a:pPr>
            <a:r>
              <a:rPr lang="en-US" dirty="0"/>
              <a:t>5.  Other fossil fuels, like coal play a very small role  and it might even make sense to retire them completely in favor of natural gas generators if need be.</a:t>
            </a:r>
          </a:p>
        </p:txBody>
      </p:sp>
      <p:sp>
        <p:nvSpPr>
          <p:cNvPr id="4" name="Slide Number Placeholder 3"/>
          <p:cNvSpPr>
            <a:spLocks noGrp="1"/>
          </p:cNvSpPr>
          <p:nvPr>
            <p:ph type="sldNum" sz="quarter" idx="5"/>
          </p:nvPr>
        </p:nvSpPr>
        <p:spPr/>
        <p:txBody>
          <a:bodyPr/>
          <a:lstStyle/>
          <a:p>
            <a:fld id="{4A5569B6-9F94-4C0C-95B7-854171DF2976}" type="slidenum">
              <a:rPr lang="en-US" smtClean="0"/>
              <a:t>11</a:t>
            </a:fld>
            <a:endParaRPr lang="en-US"/>
          </a:p>
        </p:txBody>
      </p:sp>
    </p:spTree>
    <p:extLst>
      <p:ext uri="{BB962C8B-B14F-4D97-AF65-F5344CB8AC3E}">
        <p14:creationId xmlns:p14="http://schemas.microsoft.com/office/powerpoint/2010/main" val="4627474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Moving on to insights about the curtailment of renewable energy resources. Curtailment is simply the energy that is available from wind and solar but is lost because there isn’t enough load to serve and there is nowhere to store it. </a:t>
            </a:r>
          </a:p>
          <a:p>
            <a:pPr marL="171450" indent="-171450">
              <a:buFontTx/>
              <a:buChar char="-"/>
            </a:pPr>
            <a:endParaRPr lang="en-US" dirty="0"/>
          </a:p>
          <a:p>
            <a:pPr marL="171450" indent="-171450">
              <a:buFontTx/>
              <a:buChar char="-"/>
            </a:pPr>
            <a:r>
              <a:rPr lang="en-US" dirty="0"/>
              <a:t>There is significant amount of renewable curtailment in the 2040 and 2050 models. This graphic shows the amount of energy that was consumed every year for each model, with the amount of curtailment immediately next to it. If you focus your attention on the 2040 model, </a:t>
            </a:r>
            <a:r>
              <a:rPr lang="en-US" sz="1200" dirty="0">
                <a:effectLst/>
                <a:latin typeface="Times New Roman" panose="02020603050405020304" pitchFamily="18" charset="0"/>
                <a:ea typeface="Calibri" panose="020F0502020204030204" pitchFamily="34" charset="0"/>
                <a:cs typeface="Arial" panose="020B0604020202020204" pitchFamily="34" charset="0"/>
              </a:rPr>
              <a:t>The curtailment of renewable sources in the 2040 model amounted to about ~36% of the total statewide load, which could have been used to help the state achieve the goals </a:t>
            </a:r>
            <a:r>
              <a:rPr lang="en-US" sz="1200" i="1" dirty="0">
                <a:effectLst/>
                <a:latin typeface="Times New Roman" panose="02020603050405020304" pitchFamily="18" charset="0"/>
                <a:ea typeface="Calibri" panose="020F0502020204030204" pitchFamily="34" charset="0"/>
                <a:cs typeface="Arial" panose="020B0604020202020204" pitchFamily="34" charset="0"/>
              </a:rPr>
              <a:t>and</a:t>
            </a:r>
            <a:r>
              <a:rPr lang="en-US" sz="1200" dirty="0">
                <a:effectLst/>
                <a:latin typeface="Times New Roman" panose="02020603050405020304" pitchFamily="18" charset="0"/>
                <a:ea typeface="Calibri" panose="020F0502020204030204" pitchFamily="34" charset="0"/>
                <a:cs typeface="Arial" panose="020B0604020202020204" pitchFamily="34" charset="0"/>
              </a:rPr>
              <a:t> become an exporter of clean energy to surrounding regions.. </a:t>
            </a:r>
            <a:r>
              <a:rPr lang="en-US" dirty="0"/>
              <a:t>You can see that if you stack the amount of curtailment in the 2040 model on top of the energy stack next to it, you could serve all of the load from these sources. </a:t>
            </a:r>
          </a:p>
          <a:p>
            <a:pPr marL="171450" indent="-171450">
              <a:buFontTx/>
              <a:buChar char="-"/>
            </a:pPr>
            <a:endParaRPr lang="en-US" dirty="0"/>
          </a:p>
          <a:p>
            <a:pPr marL="171450" indent="-171450">
              <a:buFontTx/>
              <a:buChar char="-"/>
            </a:pPr>
            <a:r>
              <a:rPr lang="en-US" dirty="0"/>
              <a:t>So lets take a more granular look to see why this is happening. So the problem is that there is a supply and demand mismatch happening on multiple timescales – including seasonally that can be tackled by increasing the flexibility of the system with seasonal storage.</a:t>
            </a:r>
          </a:p>
          <a:p>
            <a:pPr marL="171450" indent="-171450">
              <a:buFontTx/>
              <a:buChar char="-"/>
            </a:pPr>
            <a:endParaRPr lang="en-US" dirty="0"/>
          </a:p>
          <a:p>
            <a:pPr marL="171450" indent="-171450">
              <a:buFontTx/>
              <a:buChar char="-"/>
            </a:pPr>
            <a:r>
              <a:rPr lang="en-US" dirty="0"/>
              <a:t>To take a more granular look at the seasonality of resource and load, we scan see the generation on the left, where the sum of generation for each month is equal to the load. There is peak demand in the summer months due to electric air conditioning, and lower the rest of the year since most heating is not electrified. We can see there is peak solar production in the summer, which </a:t>
            </a:r>
            <a:r>
              <a:rPr lang="en-US" dirty="0" err="1"/>
              <a:t>conisides</a:t>
            </a:r>
            <a:r>
              <a:rPr lang="en-US" dirty="0"/>
              <a:t> with minimum wind protection- but the wind picks up the rest of the year that there is less </a:t>
            </a:r>
            <a:r>
              <a:rPr lang="en-US" dirty="0" err="1"/>
              <a:t>soalr</a:t>
            </a:r>
            <a:r>
              <a:rPr lang="en-US" dirty="0"/>
              <a:t> resource. </a:t>
            </a:r>
          </a:p>
          <a:p>
            <a:pPr marL="171450" indent="-171450">
              <a:buFontTx/>
              <a:buChar char="-"/>
            </a:pPr>
            <a:r>
              <a:rPr lang="en-US" dirty="0"/>
              <a:t>On the right we can see the amount of energy that was curtailed, and we can see that the </a:t>
            </a:r>
            <a:r>
              <a:rPr lang="en-US" dirty="0" err="1"/>
              <a:t>sthe</a:t>
            </a:r>
            <a:r>
              <a:rPr lang="en-US" dirty="0"/>
              <a:t> most curtailment happens when the load is the lowest underscoring the need to find a way to store this energy for the long term to use during months with peak energy needs.</a:t>
            </a:r>
          </a:p>
          <a:p>
            <a:pPr marL="171450" indent="-171450">
              <a:buFontTx/>
              <a:buChar char="-"/>
            </a:pPr>
            <a:endParaRPr lang="en-US" dirty="0"/>
          </a:p>
          <a:p>
            <a:pPr marL="171450" indent="-171450">
              <a:buFontTx/>
              <a:buChar char="-"/>
            </a:pPr>
            <a:r>
              <a:rPr lang="en-US" dirty="0"/>
              <a:t>- These graphs show the seasonal generation on the left and amount of curtailment on the right. You can see that there is peak solar production in the summer, and that’s when there is the lowest </a:t>
            </a:r>
            <a:r>
              <a:rPr lang="en-US" dirty="0" err="1"/>
              <a:t>curtailement</a:t>
            </a:r>
            <a:r>
              <a:rPr lang="en-US" dirty="0"/>
              <a:t>, </a:t>
            </a:r>
          </a:p>
          <a:p>
            <a:r>
              <a:rPr lang="en-US" dirty="0"/>
              <a:t>Demand response programs could play a role in helping to reduce this curtailment.</a:t>
            </a:r>
          </a:p>
          <a:p>
            <a:endParaRPr lang="en-US" dirty="0"/>
          </a:p>
        </p:txBody>
      </p:sp>
      <p:sp>
        <p:nvSpPr>
          <p:cNvPr id="4" name="Slide Number Placeholder 3"/>
          <p:cNvSpPr>
            <a:spLocks noGrp="1"/>
          </p:cNvSpPr>
          <p:nvPr>
            <p:ph type="sldNum" sz="quarter" idx="5"/>
          </p:nvPr>
        </p:nvSpPr>
        <p:spPr/>
        <p:txBody>
          <a:bodyPr/>
          <a:lstStyle/>
          <a:p>
            <a:fld id="{4A5569B6-9F94-4C0C-95B7-854171DF2976}" type="slidenum">
              <a:rPr lang="en-US" smtClean="0"/>
              <a:t>12</a:t>
            </a:fld>
            <a:endParaRPr lang="en-US"/>
          </a:p>
        </p:txBody>
      </p:sp>
    </p:spTree>
    <p:extLst>
      <p:ext uri="{BB962C8B-B14F-4D97-AF65-F5344CB8AC3E}">
        <p14:creationId xmlns:p14="http://schemas.microsoft.com/office/powerpoint/2010/main" val="9993015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lnSpc>
                <a:spcPct val="150000"/>
              </a:lnSpc>
              <a:buFont typeface="+mj-lt"/>
              <a:buNone/>
            </a:pPr>
            <a:r>
              <a:rPr lang="en-US" sz="1200" dirty="0">
                <a:effectLst/>
                <a:latin typeface="Times New Roman" panose="02020603050405020304" pitchFamily="18" charset="0"/>
                <a:cs typeface="Arial" panose="020B0604020202020204" pitchFamily="34" charset="0"/>
              </a:rPr>
              <a:t>Wind and solar are considered variable renewable energy resources because they vary significantly throughout the day, something like hydro power is still renewable but not as variable.</a:t>
            </a:r>
          </a:p>
          <a:p>
            <a:pPr marL="228600" indent="-228600">
              <a:lnSpc>
                <a:spcPct val="150000"/>
              </a:lnSpc>
              <a:buFont typeface="+mj-lt"/>
              <a:buAutoNum type="arabicPeriod"/>
            </a:pPr>
            <a:r>
              <a:rPr lang="en-US" sz="1200" dirty="0">
                <a:effectLst/>
                <a:latin typeface="Times New Roman" panose="02020603050405020304" pitchFamily="18" charset="0"/>
                <a:cs typeface="Arial" panose="020B0604020202020204" pitchFamily="34" charset="0"/>
              </a:rPr>
              <a:t>Peak VRE occurs during the day, peak solar around noon , but peak wind around 7-8pm. The dotted line shows what the contour would be if none of the energy got curtailed.</a:t>
            </a:r>
          </a:p>
          <a:p>
            <a:pPr marL="228600" indent="-228600">
              <a:lnSpc>
                <a:spcPct val="150000"/>
              </a:lnSpc>
              <a:buFont typeface="+mj-lt"/>
              <a:buAutoNum type="arabicPeriod"/>
            </a:pPr>
            <a:r>
              <a:rPr lang="en-US" sz="1200" dirty="0">
                <a:effectLst/>
                <a:latin typeface="Times New Roman" panose="02020603050405020304" pitchFamily="18" charset="0"/>
                <a:cs typeface="Arial" panose="020B0604020202020204" pitchFamily="34" charset="0"/>
              </a:rPr>
              <a:t>If we compare the resource availability with the demand that exists in 2019, well see that there is a supply and demand mismatch. Peak load in 2019 was around 6PM, when there is relatively low resource.</a:t>
            </a:r>
          </a:p>
          <a:p>
            <a:pPr marL="228600" indent="-228600">
              <a:lnSpc>
                <a:spcPct val="150000"/>
              </a:lnSpc>
              <a:buFont typeface="+mj-lt"/>
              <a:buAutoNum type="arabicPeriod"/>
            </a:pPr>
            <a:r>
              <a:rPr lang="en-US" sz="1200" dirty="0">
                <a:effectLst/>
                <a:latin typeface="Times New Roman" panose="02020603050405020304" pitchFamily="18" charset="0"/>
                <a:cs typeface="Arial" panose="020B0604020202020204" pitchFamily="34" charset="0"/>
              </a:rPr>
              <a:t>When your system includes storage the shape of the load curve changes, which is why the 2040 model has a different shape with more load in the morning.</a:t>
            </a:r>
          </a:p>
          <a:p>
            <a:pPr marL="228600" indent="-228600">
              <a:lnSpc>
                <a:spcPct val="150000"/>
              </a:lnSpc>
              <a:buFont typeface="+mj-lt"/>
              <a:buAutoNum type="arabicPeriod"/>
            </a:pPr>
            <a:r>
              <a:rPr lang="en-US" sz="1200" dirty="0">
                <a:effectLst/>
                <a:latin typeface="Times New Roman" panose="02020603050405020304" pitchFamily="18" charset="0"/>
                <a:cs typeface="Arial" panose="020B0604020202020204" pitchFamily="34" charset="0"/>
              </a:rPr>
              <a:t>The solid blue line shows what the load curve looks like when you subtract out the VRE generation… it looks pretty flat… but the dotted line shows what it would be if no energy was curtailed and the energy was immediately used instate or exported (not stored, which would increased load). Under this system the remaining resources would have to ramp up quickly to meet demand- so we would need to have generators or storage that could meet this steep increase in demand. </a:t>
            </a:r>
          </a:p>
          <a:p>
            <a:pPr marL="228600" indent="-228600">
              <a:lnSpc>
                <a:spcPct val="150000"/>
              </a:lnSpc>
              <a:buFont typeface="+mj-lt"/>
              <a:buAutoNum type="arabicPeriod"/>
            </a:pPr>
            <a:endParaRPr lang="en-US" dirty="0"/>
          </a:p>
        </p:txBody>
      </p:sp>
      <p:sp>
        <p:nvSpPr>
          <p:cNvPr id="4" name="Slide Number Placeholder 3"/>
          <p:cNvSpPr>
            <a:spLocks noGrp="1"/>
          </p:cNvSpPr>
          <p:nvPr>
            <p:ph type="sldNum" sz="quarter" idx="5"/>
          </p:nvPr>
        </p:nvSpPr>
        <p:spPr/>
        <p:txBody>
          <a:bodyPr/>
          <a:lstStyle/>
          <a:p>
            <a:fld id="{4A5569B6-9F94-4C0C-95B7-854171DF2976}" type="slidenum">
              <a:rPr lang="en-US" smtClean="0"/>
              <a:t>13</a:t>
            </a:fld>
            <a:endParaRPr lang="en-US"/>
          </a:p>
        </p:txBody>
      </p:sp>
    </p:spTree>
    <p:extLst>
      <p:ext uri="{BB962C8B-B14F-4D97-AF65-F5344CB8AC3E}">
        <p14:creationId xmlns:p14="http://schemas.microsoft.com/office/powerpoint/2010/main" val="1960459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Insights and answered questions up front! The how comes later…</a:t>
            </a:r>
          </a:p>
          <a:p>
            <a:endParaRPr lang="en-US"/>
          </a:p>
        </p:txBody>
      </p:sp>
      <p:sp>
        <p:nvSpPr>
          <p:cNvPr id="4" name="Slide Number Placeholder 3"/>
          <p:cNvSpPr>
            <a:spLocks noGrp="1"/>
          </p:cNvSpPr>
          <p:nvPr>
            <p:ph type="sldNum" sz="quarter" idx="5"/>
          </p:nvPr>
        </p:nvSpPr>
        <p:spPr/>
        <p:txBody>
          <a:bodyPr/>
          <a:lstStyle/>
          <a:p>
            <a:fld id="{4A5569B6-9F94-4C0C-95B7-854171DF2976}" type="slidenum">
              <a:rPr lang="en-US" smtClean="0"/>
              <a:t>14</a:t>
            </a:fld>
            <a:endParaRPr lang="en-US"/>
          </a:p>
        </p:txBody>
      </p:sp>
    </p:spTree>
    <p:extLst>
      <p:ext uri="{BB962C8B-B14F-4D97-AF65-F5344CB8AC3E}">
        <p14:creationId xmlns:p14="http://schemas.microsoft.com/office/powerpoint/2010/main" val="5076265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indent="-457200">
              <a:lnSpc>
                <a:spcPct val="150000"/>
              </a:lnSpc>
              <a:buFont typeface="+mj-lt"/>
              <a:buAutoNum type="arabicPeriod"/>
            </a:pPr>
            <a:r>
              <a:rPr lang="en-US" sz="1200" b="1" dirty="0">
                <a:latin typeface="Franklin Gothic Book" panose="020B0503020102020204" pitchFamily="34" charset="0"/>
                <a:cs typeface="Arial" panose="020B0604020202020204" pitchFamily="34" charset="0"/>
              </a:rPr>
              <a:t>Transmission capacity between upstate will need to be increased 2-5x to aid grid flexibility </a:t>
            </a:r>
          </a:p>
          <a:p>
            <a:pPr marL="457200" marR="0" lvl="0" indent="-457200" algn="l" defTabSz="914400" rtl="0" eaLnBrk="1" fontAlgn="auto" latinLnBrk="0" hangingPunct="1">
              <a:lnSpc>
                <a:spcPct val="150000"/>
              </a:lnSpc>
              <a:spcBef>
                <a:spcPts val="0"/>
              </a:spcBef>
              <a:spcAft>
                <a:spcPts val="0"/>
              </a:spcAft>
              <a:buClrTx/>
              <a:buSzTx/>
              <a:buFont typeface="+mj-lt"/>
              <a:buAutoNum type="arabicPeriod"/>
              <a:tabLst/>
              <a:defRPr/>
            </a:pPr>
            <a:r>
              <a:rPr lang="en-US" sz="1200" b="1" dirty="0">
                <a:latin typeface="Franklin Gothic Book" panose="020B0503020102020204" pitchFamily="34" charset="0"/>
                <a:cs typeface="Arial" panose="020B0604020202020204" pitchFamily="34" charset="0"/>
              </a:rPr>
              <a:t>Without increasing transmission, there might be power interruptions </a:t>
            </a:r>
          </a:p>
          <a:p>
            <a:pPr marL="0" indent="0">
              <a:lnSpc>
                <a:spcPct val="150000"/>
              </a:lnSpc>
              <a:buFont typeface="+mj-lt"/>
              <a:buNone/>
            </a:pPr>
            <a:endParaRPr lang="en-US" sz="1200" b="1" dirty="0">
              <a:latin typeface="Franklin Gothic Book" panose="020B0503020102020204" pitchFamily="34" charset="0"/>
              <a:cs typeface="Arial" panose="020B0604020202020204" pitchFamily="34" charset="0"/>
            </a:endParaRPr>
          </a:p>
          <a:p>
            <a:pPr marL="457200" indent="-457200">
              <a:lnSpc>
                <a:spcPct val="150000"/>
              </a:lnSpc>
              <a:buFont typeface="+mj-lt"/>
              <a:buAutoNum type="arabicPeriod"/>
            </a:pPr>
            <a:endParaRPr lang="en-US" sz="1200" b="1" dirty="0">
              <a:latin typeface="Franklin Gothic Book" panose="020B0503020102020204" pitchFamily="34" charset="0"/>
              <a:cs typeface="Arial" panose="020B0604020202020204" pitchFamily="34" charset="0"/>
            </a:endParaRPr>
          </a:p>
          <a:p>
            <a:pPr marL="457200" indent="-457200">
              <a:lnSpc>
                <a:spcPct val="150000"/>
              </a:lnSpc>
              <a:buFont typeface="+mj-lt"/>
              <a:buAutoNum type="arabicPeriod"/>
            </a:pPr>
            <a:endParaRPr lang="en-US" sz="1200" b="1" dirty="0">
              <a:solidFill>
                <a:srgbClr val="FF0000"/>
              </a:solidFill>
              <a:latin typeface="Franklin Gothic Book" panose="020B0503020102020204" pitchFamily="34" charset="0"/>
              <a:cs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4A5569B6-9F94-4C0C-95B7-854171DF2976}" type="slidenum">
              <a:rPr lang="en-US" smtClean="0"/>
              <a:t>15</a:t>
            </a:fld>
            <a:endParaRPr lang="en-US"/>
          </a:p>
        </p:txBody>
      </p:sp>
    </p:spTree>
    <p:extLst>
      <p:ext uri="{BB962C8B-B14F-4D97-AF65-F5344CB8AC3E}">
        <p14:creationId xmlns:p14="http://schemas.microsoft.com/office/powerpoint/2010/main" val="20718571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Times New Roman" panose="02020603050405020304" pitchFamily="18" charset="0"/>
                <a:ea typeface="Calibri" panose="020F0502020204030204" pitchFamily="34" charset="0"/>
                <a:cs typeface="Arial" panose="020B0604020202020204" pitchFamily="34" charset="0"/>
              </a:rPr>
              <a:t>a generation cost comparison between the models, which indicates that the costs could decline to 22 or 32% respectively relative to the 2019 model costs. </a:t>
            </a:r>
          </a:p>
          <a:p>
            <a:endParaRPr lang="en-US" sz="1800" dirty="0">
              <a:effectLst/>
              <a:latin typeface="Times New Roman" panose="02020603050405020304" pitchFamily="18" charset="0"/>
              <a:cs typeface="Arial" panose="020B0604020202020204" pitchFamily="34" charset="0"/>
            </a:endParaRPr>
          </a:p>
          <a:p>
            <a:r>
              <a:rPr lang="en-US" sz="1800" dirty="0">
                <a:effectLst/>
                <a:latin typeface="Times New Roman" panose="02020603050405020304" pitchFamily="18" charset="0"/>
                <a:ea typeface="Calibri" panose="020F0502020204030204" pitchFamily="34" charset="0"/>
                <a:cs typeface="Arial" panose="020B0604020202020204" pitchFamily="34" charset="0"/>
              </a:rPr>
              <a:t>According to Plexos documentation the total generation cost includes fuel, VO&amp;M, start and shutdown costs and emissions costs. However, only fuel and VO&amp;M costs were included in the constructed models</a:t>
            </a:r>
            <a:endParaRPr lang="en-US" dirty="0"/>
          </a:p>
        </p:txBody>
      </p:sp>
      <p:sp>
        <p:nvSpPr>
          <p:cNvPr id="4" name="Slide Number Placeholder 3"/>
          <p:cNvSpPr>
            <a:spLocks noGrp="1"/>
          </p:cNvSpPr>
          <p:nvPr>
            <p:ph type="sldNum" sz="quarter" idx="5"/>
          </p:nvPr>
        </p:nvSpPr>
        <p:spPr/>
        <p:txBody>
          <a:bodyPr/>
          <a:lstStyle/>
          <a:p>
            <a:fld id="{4A5569B6-9F94-4C0C-95B7-854171DF2976}" type="slidenum">
              <a:rPr lang="en-US" smtClean="0"/>
              <a:t>16</a:t>
            </a:fld>
            <a:endParaRPr lang="en-US"/>
          </a:p>
        </p:txBody>
      </p:sp>
    </p:spTree>
    <p:extLst>
      <p:ext uri="{BB962C8B-B14F-4D97-AF65-F5344CB8AC3E}">
        <p14:creationId xmlns:p14="http://schemas.microsoft.com/office/powerpoint/2010/main" val="34941262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Attributions</a:t>
            </a:r>
          </a:p>
          <a:p>
            <a:endParaRPr lang="en-US"/>
          </a:p>
          <a:p>
            <a:r>
              <a:rPr lang="en-US"/>
              <a:t>Generator by Adrien Coquet from the Noun Project</a:t>
            </a:r>
          </a:p>
          <a:p>
            <a:r>
              <a:rPr lang="en-US"/>
              <a:t>Power Lines by Nikita </a:t>
            </a:r>
            <a:r>
              <a:rPr lang="en-US" err="1"/>
              <a:t>Kozin</a:t>
            </a:r>
            <a:r>
              <a:rPr lang="en-US"/>
              <a:t> from the Noun Project</a:t>
            </a:r>
          </a:p>
          <a:p>
            <a:r>
              <a:rPr lang="en-US"/>
              <a:t>sales report by joe </a:t>
            </a:r>
            <a:r>
              <a:rPr lang="en-US" err="1"/>
              <a:t>pictos</a:t>
            </a:r>
            <a:r>
              <a:rPr lang="en-US"/>
              <a:t> from the Noun Project</a:t>
            </a:r>
          </a:p>
          <a:p>
            <a:r>
              <a:rPr lang="en-US"/>
              <a:t>dollar by Alice Design from the Noun Project</a:t>
            </a:r>
          </a:p>
          <a:p>
            <a:r>
              <a:rPr lang="en-US"/>
              <a:t>solar by </a:t>
            </a:r>
            <a:r>
              <a:rPr lang="en-US" err="1"/>
              <a:t>Andrejs</a:t>
            </a:r>
            <a:r>
              <a:rPr lang="en-US"/>
              <a:t> </a:t>
            </a:r>
            <a:r>
              <a:rPr lang="en-US" err="1"/>
              <a:t>Kirma</a:t>
            </a:r>
            <a:r>
              <a:rPr lang="en-US"/>
              <a:t> from the Noun Project</a:t>
            </a:r>
          </a:p>
          <a:p>
            <a:r>
              <a:rPr lang="en-US"/>
              <a:t>Wind by </a:t>
            </a:r>
            <a:r>
              <a:rPr lang="en-US" err="1"/>
              <a:t>Justicon</a:t>
            </a:r>
            <a:r>
              <a:rPr lang="en-US"/>
              <a:t> from the Noun Project</a:t>
            </a:r>
          </a:p>
          <a:p>
            <a:r>
              <a:rPr lang="en-US"/>
              <a:t>hydro power by </a:t>
            </a:r>
            <a:r>
              <a:rPr lang="en-US" err="1"/>
              <a:t>priyanka</a:t>
            </a:r>
            <a:r>
              <a:rPr lang="en-US"/>
              <a:t> from the Noun Project</a:t>
            </a:r>
          </a:p>
        </p:txBody>
      </p:sp>
      <p:sp>
        <p:nvSpPr>
          <p:cNvPr id="4" name="Slide Number Placeholder 3"/>
          <p:cNvSpPr>
            <a:spLocks noGrp="1"/>
          </p:cNvSpPr>
          <p:nvPr>
            <p:ph type="sldNum" sz="quarter" idx="5"/>
          </p:nvPr>
        </p:nvSpPr>
        <p:spPr/>
        <p:txBody>
          <a:bodyPr/>
          <a:lstStyle/>
          <a:p>
            <a:fld id="{4A5569B6-9F94-4C0C-95B7-854171DF2976}" type="slidenum">
              <a:rPr lang="en-US" smtClean="0"/>
              <a:t>17</a:t>
            </a:fld>
            <a:endParaRPr lang="en-US"/>
          </a:p>
        </p:txBody>
      </p:sp>
    </p:spTree>
    <p:extLst>
      <p:ext uri="{BB962C8B-B14F-4D97-AF65-F5344CB8AC3E}">
        <p14:creationId xmlns:p14="http://schemas.microsoft.com/office/powerpoint/2010/main" val="24407044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Pipeline</a:t>
            </a:r>
          </a:p>
          <a:p>
            <a:endParaRPr lang="en-US" dirty="0"/>
          </a:p>
          <a:p>
            <a:endParaRPr lang="en-US" dirty="0"/>
          </a:p>
          <a:p>
            <a:r>
              <a:rPr lang="en-US" dirty="0"/>
              <a:t>Attributions</a:t>
            </a:r>
          </a:p>
          <a:p>
            <a:r>
              <a:rPr lang="en-US" dirty="0"/>
              <a:t>Cylinder by Sebastian </a:t>
            </a:r>
            <a:r>
              <a:rPr lang="en-US" dirty="0" err="1"/>
              <a:t>Belalcazar</a:t>
            </a:r>
            <a:r>
              <a:rPr lang="en-US" dirty="0"/>
              <a:t> </a:t>
            </a:r>
            <a:r>
              <a:rPr lang="en-US" dirty="0" err="1"/>
              <a:t>Lareo</a:t>
            </a:r>
            <a:r>
              <a:rPr lang="en-US" dirty="0"/>
              <a:t> from the Noun Project</a:t>
            </a:r>
          </a:p>
          <a:p>
            <a:r>
              <a:rPr lang="en-US" dirty="0" err="1"/>
              <a:t>py</a:t>
            </a:r>
            <a:r>
              <a:rPr lang="en-US" dirty="0"/>
              <a:t> by Muhammad </a:t>
            </a:r>
            <a:r>
              <a:rPr lang="en-US" dirty="0" err="1"/>
              <a:t>Darwisy</a:t>
            </a:r>
            <a:r>
              <a:rPr lang="en-US" dirty="0"/>
              <a:t> </a:t>
            </a:r>
            <a:r>
              <a:rPr lang="en-US" dirty="0" err="1"/>
              <a:t>Alfarizi</a:t>
            </a:r>
            <a:r>
              <a:rPr lang="en-US" dirty="0"/>
              <a:t> from the Noun Project</a:t>
            </a:r>
          </a:p>
          <a:p>
            <a:r>
              <a:rPr lang="en-US" dirty="0"/>
              <a:t>weather by </a:t>
            </a:r>
            <a:r>
              <a:rPr lang="en-US" dirty="0" err="1"/>
              <a:t>Sumit</a:t>
            </a:r>
            <a:r>
              <a:rPr lang="en-US" dirty="0"/>
              <a:t> </a:t>
            </a:r>
            <a:r>
              <a:rPr lang="en-US" dirty="0" err="1"/>
              <a:t>Saengthong</a:t>
            </a:r>
            <a:r>
              <a:rPr lang="en-US" dirty="0"/>
              <a:t> from the Noun Project</a:t>
            </a:r>
          </a:p>
          <a:p>
            <a:r>
              <a:rPr lang="en-US" dirty="0"/>
              <a:t>Network by Pause08 from the Noun Project</a:t>
            </a:r>
          </a:p>
          <a:p>
            <a:r>
              <a:rPr lang="en-US" dirty="0"/>
              <a:t>CSV by </a:t>
            </a:r>
            <a:r>
              <a:rPr lang="en-US" dirty="0" err="1"/>
              <a:t>JunGSa</a:t>
            </a:r>
            <a:r>
              <a:rPr lang="en-US" dirty="0"/>
              <a:t> from the Noun Project</a:t>
            </a:r>
          </a:p>
          <a:p>
            <a:r>
              <a:rPr lang="en-US" dirty="0"/>
              <a:t>Flame by </a:t>
            </a:r>
            <a:r>
              <a:rPr lang="en-US" dirty="0" err="1"/>
              <a:t>DinosoftLab</a:t>
            </a:r>
            <a:r>
              <a:rPr lang="en-US" dirty="0"/>
              <a:t> from the Noun Project</a:t>
            </a:r>
          </a:p>
        </p:txBody>
      </p:sp>
      <p:sp>
        <p:nvSpPr>
          <p:cNvPr id="4" name="Slide Number Placeholder 3"/>
          <p:cNvSpPr>
            <a:spLocks noGrp="1"/>
          </p:cNvSpPr>
          <p:nvPr>
            <p:ph type="sldNum" sz="quarter" idx="5"/>
          </p:nvPr>
        </p:nvSpPr>
        <p:spPr/>
        <p:txBody>
          <a:bodyPr/>
          <a:lstStyle/>
          <a:p>
            <a:fld id="{4A5569B6-9F94-4C0C-95B7-854171DF2976}" type="slidenum">
              <a:rPr lang="en-US" smtClean="0"/>
              <a:t>18</a:t>
            </a:fld>
            <a:endParaRPr lang="en-US"/>
          </a:p>
        </p:txBody>
      </p:sp>
    </p:spTree>
    <p:extLst>
      <p:ext uri="{BB962C8B-B14F-4D97-AF65-F5344CB8AC3E}">
        <p14:creationId xmlns:p14="http://schemas.microsoft.com/office/powerpoint/2010/main" val="17899378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- 2 nodes model, with upstate and downstate region consistent with the NYISO definition. Nodes are points that have an associated load profile, and you can attach generators to these nodes – essentially assuming that the generators are </a:t>
            </a:r>
            <a:r>
              <a:rPr lang="en-US" dirty="0" err="1"/>
              <a:t>colocated</a:t>
            </a:r>
            <a:endParaRPr lang="en-US" dirty="0"/>
          </a:p>
          <a:p>
            <a:pPr marL="171450" indent="-171450">
              <a:buFontTx/>
              <a:buChar char="-"/>
            </a:pPr>
            <a:r>
              <a:rPr lang="en-US" dirty="0"/>
              <a:t>generators were added to each node based on the county they were located in according to EIA DB</a:t>
            </a:r>
          </a:p>
          <a:p>
            <a:pPr marL="171450" indent="-171450">
              <a:buFontTx/>
              <a:buChar char="-"/>
            </a:pPr>
            <a:r>
              <a:rPr lang="en-US" dirty="0"/>
              <a:t>External interface flows were grouped into upstate and downstate region</a:t>
            </a:r>
          </a:p>
          <a:p>
            <a:pPr marL="171450" indent="-171450">
              <a:buFontTx/>
              <a:buChar char="-"/>
            </a:pPr>
            <a:r>
              <a:rPr lang="en-US" dirty="0"/>
              <a:t>The internal interface flow limit for 2019 was set at 4080 based on a NYSIO study, but this limit was increased  for 2040 and 2050 model.</a:t>
            </a:r>
          </a:p>
        </p:txBody>
      </p:sp>
      <p:sp>
        <p:nvSpPr>
          <p:cNvPr id="4" name="Slide Number Placeholder 3"/>
          <p:cNvSpPr>
            <a:spLocks noGrp="1"/>
          </p:cNvSpPr>
          <p:nvPr>
            <p:ph type="sldNum" sz="quarter" idx="5"/>
          </p:nvPr>
        </p:nvSpPr>
        <p:spPr/>
        <p:txBody>
          <a:bodyPr/>
          <a:lstStyle/>
          <a:p>
            <a:fld id="{4A5569B6-9F94-4C0C-95B7-854171DF2976}" type="slidenum">
              <a:rPr lang="en-US" smtClean="0"/>
              <a:t>19</a:t>
            </a:fld>
            <a:endParaRPr lang="en-US"/>
          </a:p>
        </p:txBody>
      </p:sp>
    </p:spTree>
    <p:extLst>
      <p:ext uri="{BB962C8B-B14F-4D97-AF65-F5344CB8AC3E}">
        <p14:creationId xmlns:p14="http://schemas.microsoft.com/office/powerpoint/2010/main" val="89316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5569B6-9F94-4C0C-95B7-854171DF2976}" type="slidenum">
              <a:rPr lang="en-US" smtClean="0"/>
              <a:t>20</a:t>
            </a:fld>
            <a:endParaRPr lang="en-US"/>
          </a:p>
        </p:txBody>
      </p:sp>
    </p:spTree>
    <p:extLst>
      <p:ext uri="{BB962C8B-B14F-4D97-AF65-F5344CB8AC3E}">
        <p14:creationId xmlns:p14="http://schemas.microsoft.com/office/powerpoint/2010/main" val="33045187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The title of my thesis is </a:t>
            </a:r>
            <a:r>
              <a:rPr lang="en-US" dirty="0" err="1"/>
              <a:t>decarbonizating</a:t>
            </a:r>
            <a:r>
              <a:rPr lang="en-US" dirty="0"/>
              <a:t> NY’s power sector. And the power sector refers essentially to the electric grid and the generators that are used to produce electricity to power our every day lives.</a:t>
            </a:r>
          </a:p>
          <a:p>
            <a:pPr marL="171450" indent="-171450">
              <a:buFontTx/>
              <a:buChar char="-"/>
            </a:pPr>
            <a:r>
              <a:rPr lang="en-US" dirty="0"/>
              <a:t>In this graphic you can see an overview of the power sector supply chain. our energy sources on the left: you can see fuel-based energy sources that require combustion, you can see wind and solar resources, as well energy sources like nuclear power.</a:t>
            </a:r>
          </a:p>
          <a:p>
            <a:pPr marL="171450" indent="-171450">
              <a:buFontTx/>
              <a:buChar char="-"/>
            </a:pPr>
            <a:r>
              <a:rPr lang="en-US" dirty="0"/>
              <a:t> Decarbonization means reducing or even eliminating carbon dioxide from </a:t>
            </a:r>
            <a:r>
              <a:rPr lang="en-US" dirty="0" err="1"/>
              <a:t>something.Decarbonizing</a:t>
            </a:r>
            <a:r>
              <a:rPr lang="en-US" dirty="0"/>
              <a:t> the power sector mostly refers to reducing and eliminating the carbon dioxide produced from the combustion process. </a:t>
            </a:r>
          </a:p>
          <a:p>
            <a:pPr marL="171450" indent="-171450">
              <a:buFontTx/>
              <a:buChar char="-"/>
            </a:pPr>
            <a:r>
              <a:rPr lang="en-US" dirty="0"/>
              <a:t>The transmission system are the high voltage cables that transport the electricity over long distances to local distribution networks that then distribute the electricity to end users like homes, businesses, and other industries.</a:t>
            </a:r>
          </a:p>
          <a:p>
            <a:pPr marL="171450" indent="-171450">
              <a:buFontTx/>
              <a:buChar char="-"/>
            </a:pPr>
            <a:endParaRPr lang="en-US" dirty="0"/>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4A5569B6-9F94-4C0C-95B7-854171DF2976}" type="slidenum">
              <a:rPr lang="en-US" smtClean="0"/>
              <a:t>3</a:t>
            </a:fld>
            <a:endParaRPr lang="en-US"/>
          </a:p>
        </p:txBody>
      </p:sp>
    </p:spTree>
    <p:extLst>
      <p:ext uri="{BB962C8B-B14F-4D97-AF65-F5344CB8AC3E}">
        <p14:creationId xmlns:p14="http://schemas.microsoft.com/office/powerpoint/2010/main" val="2828885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Times New Roman" panose="02020603050405020304" pitchFamily="18" charset="0"/>
                <a:ea typeface="Calibri" panose="020F0502020204030204" pitchFamily="34" charset="0"/>
              </a:rPr>
              <a:t>Electricity demand is influenced by human activities and weather variables such as temperature. For example, when it is hot outside there tends to be more demand for electric air conditioning than there is on a cooler day. The weather also affects the supply of electricity, especially from renewable energy resources which depend on wind and solar radiation. Since load and renewable resource availability is coupled by weather, power system studies with renewable energy resources should use time-synchronous resource and load data. </a:t>
            </a:r>
          </a:p>
          <a:p>
            <a:endParaRPr lang="en-US" sz="1800" dirty="0">
              <a:effectLst/>
              <a:latin typeface="Times New Roman" panose="02020603050405020304" pitchFamily="18" charset="0"/>
            </a:endParaRPr>
          </a:p>
          <a:p>
            <a:r>
              <a:rPr lang="en-US" sz="1800" dirty="0">
                <a:effectLst/>
                <a:latin typeface="Times New Roman" panose="02020603050405020304" pitchFamily="18" charset="0"/>
              </a:rPr>
              <a:t>The latest time synchronous data that I could find across all the </a:t>
            </a:r>
            <a:r>
              <a:rPr lang="en-US" sz="1800" dirty="0" err="1">
                <a:effectLst/>
                <a:latin typeface="Times New Roman" panose="02020603050405020304" pitchFamily="18" charset="0"/>
              </a:rPr>
              <a:t>relevants</a:t>
            </a:r>
            <a:r>
              <a:rPr lang="en-US" sz="1800" dirty="0">
                <a:effectLst/>
                <a:latin typeface="Times New Roman" panose="02020603050405020304" pitchFamily="18" charset="0"/>
              </a:rPr>
              <a:t> datasets was 2013, so I had to recreate a  new load and </a:t>
            </a:r>
            <a:r>
              <a:rPr lang="en-US" sz="1800" dirty="0" err="1">
                <a:effectLst/>
                <a:latin typeface="Times New Roman" panose="02020603050405020304" pitchFamily="18" charset="0"/>
              </a:rPr>
              <a:t>i&amp;e</a:t>
            </a:r>
            <a:r>
              <a:rPr lang="en-US" sz="1800" dirty="0">
                <a:effectLst/>
                <a:latin typeface="Times New Roman" panose="02020603050405020304" pitchFamily="18" charset="0"/>
              </a:rPr>
              <a:t> curves as follows….</a:t>
            </a:r>
            <a:endParaRPr lang="en-US" dirty="0"/>
          </a:p>
        </p:txBody>
      </p:sp>
      <p:sp>
        <p:nvSpPr>
          <p:cNvPr id="4" name="Slide Number Placeholder 3"/>
          <p:cNvSpPr>
            <a:spLocks noGrp="1"/>
          </p:cNvSpPr>
          <p:nvPr>
            <p:ph type="sldNum" sz="quarter" idx="5"/>
          </p:nvPr>
        </p:nvSpPr>
        <p:spPr/>
        <p:txBody>
          <a:bodyPr/>
          <a:lstStyle/>
          <a:p>
            <a:fld id="{4A5569B6-9F94-4C0C-95B7-854171DF2976}" type="slidenum">
              <a:rPr lang="en-US" smtClean="0"/>
              <a:t>24</a:t>
            </a:fld>
            <a:endParaRPr lang="en-US"/>
          </a:p>
        </p:txBody>
      </p:sp>
    </p:spTree>
    <p:extLst>
      <p:ext uri="{BB962C8B-B14F-4D97-AF65-F5344CB8AC3E}">
        <p14:creationId xmlns:p14="http://schemas.microsoft.com/office/powerpoint/2010/main" val="31039082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Add power output?</a:t>
            </a:r>
          </a:p>
        </p:txBody>
      </p:sp>
      <p:sp>
        <p:nvSpPr>
          <p:cNvPr id="4" name="Slide Number Placeholder 3"/>
          <p:cNvSpPr>
            <a:spLocks noGrp="1"/>
          </p:cNvSpPr>
          <p:nvPr>
            <p:ph type="sldNum" sz="quarter" idx="5"/>
          </p:nvPr>
        </p:nvSpPr>
        <p:spPr/>
        <p:txBody>
          <a:bodyPr/>
          <a:lstStyle/>
          <a:p>
            <a:fld id="{4A5569B6-9F94-4C0C-95B7-854171DF2976}" type="slidenum">
              <a:rPr lang="en-US" smtClean="0"/>
              <a:t>25</a:t>
            </a:fld>
            <a:endParaRPr lang="en-US"/>
          </a:p>
        </p:txBody>
      </p:sp>
    </p:spTree>
    <p:extLst>
      <p:ext uri="{BB962C8B-B14F-4D97-AF65-F5344CB8AC3E}">
        <p14:creationId xmlns:p14="http://schemas.microsoft.com/office/powerpoint/2010/main" val="220216981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30000" dirty="0">
                <a:ln>
                  <a:noFill/>
                </a:ln>
                <a:solidFill>
                  <a:schemeClr val="tx1"/>
                </a:solidFill>
                <a:effectLst/>
                <a:latin typeface="Calibri" panose="020F0502020204030204" pitchFamily="34" charset="0"/>
                <a:ea typeface="Calibri" panose="020F0502020204030204" pitchFamily="34" charset="0"/>
                <a:cs typeface="Arial" panose="020B0604020202020204" pitchFamily="34" charset="0"/>
                <a:hlinkClick r:id="rId3"/>
              </a:rPr>
              <a:t>[</a:t>
            </a:r>
            <a:r>
              <a:rPr kumimoji="0" lang="en-US" altLang="en-US" sz="1200" b="0" i="0" u="none" strike="noStrike" cap="none" normalizeH="0" baseline="30000" dirty="0" bmk="">
                <a:ln>
                  <a:noFill/>
                </a:ln>
                <a:solidFill>
                  <a:schemeClr val="tx1"/>
                </a:solidFill>
                <a:effectLst/>
                <a:latin typeface="Calibri" panose="020F0502020204030204" pitchFamily="34" charset="0"/>
                <a:ea typeface="Calibri" panose="020F0502020204030204" pitchFamily="34" charset="0"/>
                <a:cs typeface="Arial" panose="020B0604020202020204" pitchFamily="34" charset="0"/>
                <a:hlinkClick r:id="rId3"/>
              </a:rPr>
              <a:t>1]</a:t>
            </a:r>
            <a:r>
              <a:rPr kumimoji="0" lang="en-US" altLang="en-US" sz="1200" b="0" i="0" u="none" strike="noStrike" cap="none" normalizeH="0" baseline="0" dirty="0" bmk="">
                <a:ln>
                  <a:noFill/>
                </a:ln>
                <a:solidFill>
                  <a:schemeClr val="tx1"/>
                </a:solidFill>
                <a:effectLst/>
                <a:latin typeface="Calibri" panose="020F0502020204030204" pitchFamily="34" charset="0"/>
                <a:ea typeface="Calibri" panose="020F0502020204030204" pitchFamily="34" charset="0"/>
                <a:cs typeface="Arial" panose="020B0604020202020204" pitchFamily="34" charset="0"/>
              </a:rPr>
              <a:t> Nameplate Capacities were used from the EIA860 database [29]</a:t>
            </a:r>
            <a:endParaRPr kumimoji="0" lang="en-US" altLang="en-US" sz="1100" b="0" i="0" u="none" strike="noStrike" cap="none" normalizeH="0" baseline="0" dirty="0" bmk="">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30000" dirty="0" bmk="">
                <a:ln>
                  <a:noFill/>
                </a:ln>
                <a:solidFill>
                  <a:schemeClr val="tx1"/>
                </a:solidFill>
                <a:effectLst/>
                <a:latin typeface="Calibri" panose="020F0502020204030204" pitchFamily="34" charset="0"/>
                <a:ea typeface="Calibri" panose="020F0502020204030204" pitchFamily="34" charset="0"/>
                <a:cs typeface="Arial" panose="020B0604020202020204" pitchFamily="34" charset="0"/>
                <a:hlinkClick r:id="rId4"/>
              </a:rPr>
              <a:t>[2]</a:t>
            </a:r>
            <a:r>
              <a:rPr kumimoji="0" lang="en-US" altLang="en-US" sz="1200" b="0" i="0" u="none" strike="noStrike" cap="none" normalizeH="0" baseline="0" dirty="0" bmk="">
                <a:ln>
                  <a:noFill/>
                </a:ln>
                <a:solidFill>
                  <a:schemeClr val="tx1"/>
                </a:solidFill>
                <a:effectLst/>
                <a:latin typeface="Calibri" panose="020F0502020204030204" pitchFamily="34" charset="0"/>
                <a:ea typeface="Calibri" panose="020F0502020204030204" pitchFamily="34" charset="0"/>
                <a:cs typeface="Arial" panose="020B0604020202020204" pitchFamily="34" charset="0"/>
              </a:rPr>
              <a:t> Includes the hydro generators installed in 2019 (EIA860 DB) and 1104 [MW] new capacity (See Section 4.5.4 )</a:t>
            </a:r>
            <a:endParaRPr kumimoji="0" lang="en-US" altLang="en-US" sz="1100" b="0" i="0" u="none" strike="noStrike" cap="none" normalizeH="0" baseline="0" dirty="0" bmk="">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30000" dirty="0" bmk="">
                <a:ln>
                  <a:noFill/>
                </a:ln>
                <a:solidFill>
                  <a:schemeClr val="tx1"/>
                </a:solidFill>
                <a:effectLst/>
                <a:latin typeface="Calibri" panose="020F0502020204030204" pitchFamily="34" charset="0"/>
                <a:ea typeface="Calibri" panose="020F0502020204030204" pitchFamily="34" charset="0"/>
                <a:cs typeface="Arial" panose="020B0604020202020204" pitchFamily="34" charset="0"/>
                <a:hlinkClick r:id="rId5"/>
              </a:rPr>
              <a:t>[3]</a:t>
            </a:r>
            <a:r>
              <a:rPr kumimoji="0" lang="en-US" altLang="en-US" sz="1200" b="0" i="0" u="none" strike="noStrike" cap="none" normalizeH="0" baseline="0" dirty="0" bmk="">
                <a:ln>
                  <a:noFill/>
                </a:ln>
                <a:solidFill>
                  <a:schemeClr val="tx1"/>
                </a:solidFill>
                <a:effectLst/>
                <a:latin typeface="Calibri" panose="020F0502020204030204" pitchFamily="34" charset="0"/>
                <a:ea typeface="Calibri" panose="020F0502020204030204" pitchFamily="34" charset="0"/>
                <a:cs typeface="Arial" panose="020B0604020202020204" pitchFamily="34" charset="0"/>
              </a:rPr>
              <a:t> No offshore wind included in 2019 NY Model. All the other models included offshore wind.</a:t>
            </a:r>
            <a:endParaRPr kumimoji="0" lang="en-US" altLang="en-US" sz="1100" b="0" i="0" u="none" strike="noStrike" cap="none" normalizeH="0" baseline="0" dirty="0" bmk="">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30000" dirty="0" bmk="">
                <a:ln>
                  <a:noFill/>
                </a:ln>
                <a:solidFill>
                  <a:schemeClr val="tx1"/>
                </a:solidFill>
                <a:effectLst/>
                <a:latin typeface="Calibri" panose="020F0502020204030204" pitchFamily="34" charset="0"/>
                <a:ea typeface="Calibri" panose="020F0502020204030204" pitchFamily="34" charset="0"/>
                <a:cs typeface="Arial" panose="020B0604020202020204" pitchFamily="34" charset="0"/>
                <a:hlinkClick r:id="rId6"/>
              </a:rPr>
              <a:t>[4]</a:t>
            </a:r>
            <a:r>
              <a:rPr kumimoji="0" lang="en-US" altLang="en-US" sz="1200" b="0" i="0" u="none" strike="noStrike" cap="none" normalizeH="0" baseline="0" dirty="0" bmk="">
                <a:ln>
                  <a:noFill/>
                </a:ln>
                <a:solidFill>
                  <a:schemeClr val="tx1"/>
                </a:solidFill>
                <a:effectLst/>
                <a:latin typeface="Calibri" panose="020F0502020204030204" pitchFamily="34" charset="0"/>
                <a:ea typeface="Calibri" panose="020F0502020204030204" pitchFamily="34" charset="0"/>
                <a:cs typeface="Arial" panose="020B0604020202020204" pitchFamily="34" charset="0"/>
              </a:rPr>
              <a:t> Includes 27,510 [MW] onshore and 8,656 [MW] offshore wind.</a:t>
            </a:r>
            <a:endParaRPr kumimoji="0" lang="en-US" altLang="en-US" sz="1100" b="0" i="0" u="none" strike="noStrike" cap="none" normalizeH="0" baseline="0" dirty="0" bmk="">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30000" dirty="0" bmk="">
                <a:ln>
                  <a:noFill/>
                </a:ln>
                <a:solidFill>
                  <a:schemeClr val="tx1"/>
                </a:solidFill>
                <a:effectLst/>
                <a:latin typeface="Calibri" panose="020F0502020204030204" pitchFamily="34" charset="0"/>
                <a:ea typeface="Calibri" panose="020F0502020204030204" pitchFamily="34" charset="0"/>
                <a:cs typeface="Arial" panose="020B0604020202020204" pitchFamily="34" charset="0"/>
                <a:hlinkClick r:id="rId7"/>
              </a:rPr>
              <a:t>[5]</a:t>
            </a:r>
            <a:r>
              <a:rPr kumimoji="0" lang="en-US" altLang="en-US" sz="1200" b="0" i="0" u="none" strike="noStrike" cap="none" normalizeH="0" baseline="0" dirty="0" bmk="">
                <a:ln>
                  <a:noFill/>
                </a:ln>
                <a:solidFill>
                  <a:schemeClr val="tx1"/>
                </a:solidFill>
                <a:effectLst/>
                <a:latin typeface="Calibri" panose="020F0502020204030204" pitchFamily="34" charset="0"/>
                <a:ea typeface="Calibri" panose="020F0502020204030204" pitchFamily="34" charset="0"/>
                <a:cs typeface="Arial" panose="020B0604020202020204" pitchFamily="34" charset="0"/>
              </a:rPr>
              <a:t> Includes 13,974 [MW] onshore and 8,656 [MW] offshore wind.</a:t>
            </a:r>
            <a:endParaRPr kumimoji="0" lang="en-US" altLang="en-US" sz="1100" b="0" i="0" u="none" strike="noStrike" cap="none" normalizeH="0" baseline="0" dirty="0" bmk="">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30000" dirty="0" bmk="">
                <a:ln>
                  <a:noFill/>
                </a:ln>
                <a:solidFill>
                  <a:schemeClr val="tx1"/>
                </a:solidFill>
                <a:effectLst/>
                <a:latin typeface="Calibri" panose="020F0502020204030204" pitchFamily="34" charset="0"/>
                <a:ea typeface="Calibri" panose="020F0502020204030204" pitchFamily="34" charset="0"/>
                <a:cs typeface="Arial" panose="020B0604020202020204" pitchFamily="34" charset="0"/>
                <a:hlinkClick r:id="rId8"/>
              </a:rPr>
              <a:t>[6]</a:t>
            </a:r>
            <a:r>
              <a:rPr kumimoji="0" lang="en-US" altLang="en-US" sz="1200" b="0" i="0" u="none" strike="noStrike" cap="none" normalizeH="0" baseline="0" dirty="0" bmk="">
                <a:ln>
                  <a:noFill/>
                </a:ln>
                <a:solidFill>
                  <a:schemeClr val="tx1"/>
                </a:solidFill>
                <a:effectLst/>
                <a:latin typeface="Calibri" panose="020F0502020204030204" pitchFamily="34" charset="0"/>
                <a:ea typeface="Calibri" panose="020F0502020204030204" pitchFamily="34" charset="0"/>
                <a:cs typeface="Arial" panose="020B0604020202020204" pitchFamily="34" charset="0"/>
              </a:rPr>
              <a:t> Concentrated Solar (CSP) was not modeled.</a:t>
            </a:r>
            <a:endParaRPr kumimoji="0" lang="en-US" altLang="en-US" sz="1100" b="0" i="0" u="none" strike="noStrike" cap="none" normalizeH="0" baseline="0" dirty="0" bmk="">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30000" dirty="0" bmk="">
                <a:ln>
                  <a:noFill/>
                </a:ln>
                <a:solidFill>
                  <a:schemeClr val="tx1"/>
                </a:solidFill>
                <a:effectLst/>
                <a:latin typeface="Calibri" panose="020F0502020204030204" pitchFamily="34" charset="0"/>
                <a:ea typeface="Calibri" panose="020F0502020204030204" pitchFamily="34" charset="0"/>
                <a:cs typeface="Arial" panose="020B0604020202020204" pitchFamily="34" charset="0"/>
                <a:hlinkClick r:id="rId9"/>
              </a:rPr>
              <a:t>[7]</a:t>
            </a:r>
            <a:r>
              <a:rPr kumimoji="0" lang="en-US" altLang="en-US" sz="1200" b="0" i="0" u="none" strike="noStrike" cap="none" normalizeH="0" baseline="0" dirty="0" bmk="">
                <a:ln>
                  <a:noFill/>
                </a:ln>
                <a:solidFill>
                  <a:schemeClr val="tx1"/>
                </a:solidFill>
                <a:effectLst/>
                <a:latin typeface="Calibri" panose="020F0502020204030204" pitchFamily="34" charset="0"/>
                <a:ea typeface="Calibri" panose="020F0502020204030204" pitchFamily="34" charset="0"/>
                <a:cs typeface="Arial" panose="020B0604020202020204" pitchFamily="34" charset="0"/>
              </a:rPr>
              <a:t> The NREL Standard Scenario assume there is no nuclear in New York State in 2050.</a:t>
            </a:r>
            <a:endParaRPr kumimoji="0" lang="en-US" altLang="en-US" sz="1100" b="0" i="0" u="none" strike="noStrike" cap="none" normalizeH="0" baseline="0" dirty="0" bmk="">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30000" dirty="0" bmk="">
                <a:ln>
                  <a:noFill/>
                </a:ln>
                <a:solidFill>
                  <a:schemeClr val="tx1"/>
                </a:solidFill>
                <a:effectLst/>
                <a:latin typeface="Calibri" panose="020F0502020204030204" pitchFamily="34" charset="0"/>
                <a:ea typeface="Calibri" panose="020F0502020204030204" pitchFamily="34" charset="0"/>
                <a:cs typeface="Arial" panose="020B0604020202020204" pitchFamily="34" charset="0"/>
                <a:hlinkClick r:id="rId10"/>
              </a:rPr>
              <a:t>[8]</a:t>
            </a:r>
            <a:r>
              <a:rPr kumimoji="0" lang="en-US" altLang="en-US" sz="1200" b="0" i="0" u="none" strike="noStrike" cap="none" normalizeH="0" baseline="0" dirty="0" bmk="">
                <a:ln>
                  <a:noFill/>
                </a:ln>
                <a:solidFill>
                  <a:schemeClr val="tx1"/>
                </a:solidFill>
                <a:effectLst/>
                <a:latin typeface="Calibri" panose="020F0502020204030204" pitchFamily="34" charset="0"/>
                <a:ea typeface="Calibri" panose="020F0502020204030204" pitchFamily="34" charset="0"/>
                <a:cs typeface="Arial" panose="020B0604020202020204" pitchFamily="34" charset="0"/>
              </a:rPr>
              <a:t> The NREL model did not specify any nuclear but running the system without it resulted in unserved energy. After unserved energy was observed again when running with the addition 3,154 [MW] of nuclear (specified by the McKinsey model)– the existing (2019) amount was used - resulting in no unserved energy. </a:t>
            </a:r>
            <a:endParaRPr kumimoji="0" lang="en-US" altLang="en-US" sz="1100" b="0" i="0" u="none" strike="noStrike" cap="none" normalizeH="0" baseline="0" dirty="0" bmk="">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30000" dirty="0" bmk="">
                <a:ln>
                  <a:noFill/>
                </a:ln>
                <a:solidFill>
                  <a:schemeClr val="tx1"/>
                </a:solidFill>
                <a:effectLst/>
                <a:latin typeface="Calibri" panose="020F0502020204030204" pitchFamily="34" charset="0"/>
                <a:ea typeface="Calibri" panose="020F0502020204030204" pitchFamily="34" charset="0"/>
                <a:cs typeface="Arial" panose="020B0604020202020204" pitchFamily="34" charset="0"/>
                <a:hlinkClick r:id="rId11"/>
              </a:rPr>
              <a:t>[9]</a:t>
            </a:r>
            <a:r>
              <a:rPr kumimoji="0" lang="en-US" altLang="en-US" sz="1200" b="0" i="0" u="none" strike="noStrike" cap="none" normalizeH="0" baseline="0" dirty="0" bmk="">
                <a:ln>
                  <a:noFill/>
                </a:ln>
                <a:solidFill>
                  <a:schemeClr val="tx1"/>
                </a:solidFill>
                <a:effectLst/>
                <a:latin typeface="Calibri" panose="020F0502020204030204" pitchFamily="34" charset="0"/>
                <a:ea typeface="Calibri" panose="020F0502020204030204" pitchFamily="34" charset="0"/>
                <a:cs typeface="Arial" panose="020B0604020202020204" pitchFamily="34" charset="0"/>
              </a:rPr>
              <a:t> Consists of 20,334 [MW] Gas CC and 7,669 [MW] Gas CT.</a:t>
            </a:r>
            <a:endParaRPr kumimoji="0" lang="en-US" altLang="en-US" sz="1100" b="0" i="0" u="none" strike="noStrike" cap="none" normalizeH="0" baseline="0" dirty="0" bmk="">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30000" dirty="0" bmk="">
                <a:ln>
                  <a:noFill/>
                </a:ln>
                <a:solidFill>
                  <a:schemeClr val="tx1"/>
                </a:solidFill>
                <a:effectLst/>
                <a:latin typeface="Calibri" panose="020F0502020204030204" pitchFamily="34" charset="0"/>
                <a:ea typeface="Calibri" panose="020F0502020204030204" pitchFamily="34" charset="0"/>
                <a:cs typeface="Arial" panose="020B0604020202020204" pitchFamily="34" charset="0"/>
                <a:hlinkClick r:id="rId12"/>
              </a:rPr>
              <a:t>[10]</a:t>
            </a:r>
            <a:r>
              <a:rPr kumimoji="0" lang="en-US" altLang="en-US" sz="1200" b="0" i="0" u="none" strike="noStrike" cap="none" normalizeH="0" baseline="0" dirty="0" bmk="">
                <a:ln>
                  <a:noFill/>
                </a:ln>
                <a:solidFill>
                  <a:schemeClr val="tx1"/>
                </a:solidFill>
                <a:effectLst/>
                <a:latin typeface="Calibri" panose="020F0502020204030204" pitchFamily="34" charset="0"/>
                <a:ea typeface="Calibri" panose="020F0502020204030204" pitchFamily="34" charset="0"/>
                <a:cs typeface="Arial" panose="020B0604020202020204" pitchFamily="34" charset="0"/>
              </a:rPr>
              <a:t> 14,899 [MW] of Gas CC and 6,916 [MW] of Gas CT was included.</a:t>
            </a:r>
            <a:endParaRPr kumimoji="0" lang="en-US" altLang="en-US" sz="1100" b="0" i="0" u="none" strike="noStrike" cap="none" normalizeH="0" baseline="0" dirty="0" bmk="">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30000" dirty="0" bmk="">
                <a:ln>
                  <a:noFill/>
                </a:ln>
                <a:solidFill>
                  <a:schemeClr val="tx1"/>
                </a:solidFill>
                <a:effectLst/>
                <a:latin typeface="Calibri" panose="020F0502020204030204" pitchFamily="34" charset="0"/>
                <a:ea typeface="Calibri" panose="020F0502020204030204" pitchFamily="34" charset="0"/>
                <a:cs typeface="Arial" panose="020B0604020202020204" pitchFamily="34" charset="0"/>
                <a:hlinkClick r:id="rId13"/>
              </a:rPr>
              <a:t>[11]</a:t>
            </a:r>
            <a:r>
              <a:rPr kumimoji="0" lang="en-US" altLang="en-US" sz="1200" b="0" i="0" u="none" strike="noStrike" cap="none" normalizeH="0" baseline="0" dirty="0" bmk="">
                <a:ln>
                  <a:noFill/>
                </a:ln>
                <a:solidFill>
                  <a:schemeClr val="tx1"/>
                </a:solidFill>
                <a:effectLst/>
                <a:latin typeface="Calibri" panose="020F0502020204030204" pitchFamily="34" charset="0"/>
                <a:ea typeface="Calibri" panose="020F0502020204030204" pitchFamily="34" charset="0"/>
                <a:cs typeface="Arial" panose="020B0604020202020204" pitchFamily="34" charset="0"/>
              </a:rPr>
              <a:t> 12698 [MW] of Gas CC and 3,314 [MW] of Gas CT was included.</a:t>
            </a:r>
            <a:endParaRPr kumimoji="0" lang="en-US" altLang="en-US" sz="1100" b="0" i="0" u="none" strike="noStrike" cap="none" normalizeH="0" baseline="0" dirty="0" bmk="">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30000" dirty="0" bmk="">
                <a:ln>
                  <a:noFill/>
                </a:ln>
                <a:solidFill>
                  <a:schemeClr val="tx1"/>
                </a:solidFill>
                <a:effectLst/>
                <a:latin typeface="Calibri" panose="020F0502020204030204" pitchFamily="34" charset="0"/>
                <a:ea typeface="Calibri" panose="020F0502020204030204" pitchFamily="34" charset="0"/>
                <a:cs typeface="Arial" panose="020B0604020202020204" pitchFamily="34" charset="0"/>
                <a:hlinkClick r:id="rId14"/>
              </a:rPr>
              <a:t>[12]</a:t>
            </a:r>
            <a:r>
              <a:rPr kumimoji="0" lang="en-US" altLang="en-US" sz="1200" b="0" i="0" u="none" strike="noStrike" cap="none" normalizeH="0" baseline="0" dirty="0" bmk="">
                <a:ln>
                  <a:noFill/>
                </a:ln>
                <a:solidFill>
                  <a:schemeClr val="tx1"/>
                </a:solidFill>
                <a:effectLst/>
                <a:latin typeface="Calibri" panose="020F0502020204030204" pitchFamily="34" charset="0"/>
                <a:ea typeface="Calibri" panose="020F0502020204030204" pitchFamily="34" charset="0"/>
                <a:cs typeface="Arial" panose="020B0604020202020204" pitchFamily="34" charset="0"/>
              </a:rPr>
              <a:t> The McKinsey report categorized biopower into the ‘Other’ category together with flexible loads and oil.</a:t>
            </a:r>
            <a:endParaRPr kumimoji="0" lang="en-US" altLang="en-US" sz="1100" b="0" i="0" u="none" strike="noStrike" cap="none" normalizeH="0" baseline="0" dirty="0" bmk="">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30000" dirty="0" bmk="">
                <a:ln>
                  <a:noFill/>
                </a:ln>
                <a:solidFill>
                  <a:schemeClr val="tx1"/>
                </a:solidFill>
                <a:effectLst/>
                <a:latin typeface="Calibri" panose="020F0502020204030204" pitchFamily="34" charset="0"/>
                <a:ea typeface="Calibri" panose="020F0502020204030204" pitchFamily="34" charset="0"/>
                <a:cs typeface="Arial" panose="020B0604020202020204" pitchFamily="34" charset="0"/>
                <a:hlinkClick r:id="rId15"/>
              </a:rPr>
              <a:t>[13]</a:t>
            </a:r>
            <a:r>
              <a:rPr kumimoji="0" lang="en-US" altLang="en-US" sz="1200" b="0" i="0" u="none" strike="noStrike" cap="none" normalizeH="0" baseline="0" dirty="0" bmk="">
                <a:ln>
                  <a:noFill/>
                </a:ln>
                <a:solidFill>
                  <a:schemeClr val="tx1"/>
                </a:solidFill>
                <a:effectLst/>
                <a:latin typeface="Calibri" panose="020F0502020204030204" pitchFamily="34" charset="0"/>
                <a:ea typeface="Calibri" panose="020F0502020204030204" pitchFamily="34" charset="0"/>
                <a:cs typeface="Arial" panose="020B0604020202020204" pitchFamily="34" charset="0"/>
              </a:rPr>
              <a:t> Storage includes pumped hydro storage and battery storage. Flywheel storage was not modeled.</a:t>
            </a:r>
            <a:endParaRPr kumimoji="0" lang="en-US" altLang="en-US" sz="1100" b="0" i="0" u="none" strike="noStrike" cap="none" normalizeH="0" baseline="0" dirty="0" bmk="">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30000" dirty="0" bmk="">
                <a:ln>
                  <a:noFill/>
                </a:ln>
                <a:solidFill>
                  <a:schemeClr val="tx1"/>
                </a:solidFill>
                <a:effectLst/>
                <a:latin typeface="Calibri" panose="020F0502020204030204" pitchFamily="34" charset="0"/>
                <a:ea typeface="Calibri" panose="020F0502020204030204" pitchFamily="34" charset="0"/>
                <a:cs typeface="Arial" panose="020B0604020202020204" pitchFamily="34" charset="0"/>
                <a:hlinkClick r:id="rId16"/>
              </a:rPr>
              <a:t>[14]</a:t>
            </a:r>
            <a:r>
              <a:rPr kumimoji="0" lang="en-US" altLang="en-US" sz="1200" b="0" i="0" u="none" strike="noStrike" cap="none" normalizeH="0" baseline="0" dirty="0" bmk="">
                <a:ln>
                  <a:noFill/>
                </a:ln>
                <a:solidFill>
                  <a:schemeClr val="tx1"/>
                </a:solidFill>
                <a:effectLst/>
                <a:latin typeface="Calibri" panose="020F0502020204030204" pitchFamily="34" charset="0"/>
                <a:ea typeface="Calibri" panose="020F0502020204030204" pitchFamily="34" charset="0"/>
                <a:cs typeface="Arial" panose="020B0604020202020204" pitchFamily="34" charset="0"/>
              </a:rPr>
              <a:t> Includes 33 [MW] of four-hour battery storage, the rest was existing pumped hydro storage  (See Sections 4.6.1 and 4.6.2 </a:t>
            </a:r>
            <a:endParaRPr kumimoji="0" lang="en-US" altLang="en-US" sz="1100" b="0" i="0" u="none" strike="noStrike" cap="none" normalizeH="0" baseline="0" dirty="0" bmk="">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30000" dirty="0" bmk="">
                <a:ln>
                  <a:noFill/>
                </a:ln>
                <a:solidFill>
                  <a:schemeClr val="tx1"/>
                </a:solidFill>
                <a:effectLst/>
                <a:latin typeface="Calibri" panose="020F0502020204030204" pitchFamily="34" charset="0"/>
                <a:ea typeface="Calibri" panose="020F0502020204030204" pitchFamily="34" charset="0"/>
                <a:cs typeface="Arial" panose="020B0604020202020204" pitchFamily="34" charset="0"/>
                <a:hlinkClick r:id="rId17"/>
              </a:rPr>
              <a:t>[15]</a:t>
            </a:r>
            <a:r>
              <a:rPr kumimoji="0" lang="en-US" altLang="en-US" sz="1200" b="0" i="0" u="none" strike="noStrike" cap="none" normalizeH="0" baseline="0" dirty="0" bmk="">
                <a:ln>
                  <a:noFill/>
                </a:ln>
                <a:solidFill>
                  <a:schemeClr val="tx1"/>
                </a:solidFill>
                <a:effectLst/>
                <a:latin typeface="Calibri" panose="020F0502020204030204" pitchFamily="34" charset="0"/>
                <a:ea typeface="Calibri" panose="020F0502020204030204" pitchFamily="34" charset="0"/>
                <a:cs typeface="Arial" panose="020B0604020202020204" pitchFamily="34" charset="0"/>
              </a:rPr>
              <a:t> Includes 3,700 [MW] of 8-hour battery storage, the rest was existing pumped hydro storage (no new facilities modeled).</a:t>
            </a:r>
            <a:endParaRPr kumimoji="0" lang="en-US" altLang="en-US" sz="1100" b="0" i="0" u="none" strike="noStrike" cap="none" normalizeH="0" baseline="0" dirty="0" bmk="">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30000" dirty="0" bmk="">
                <a:ln>
                  <a:noFill/>
                </a:ln>
                <a:solidFill>
                  <a:schemeClr val="tx1"/>
                </a:solidFill>
                <a:effectLst/>
                <a:latin typeface="Calibri" panose="020F0502020204030204" pitchFamily="34" charset="0"/>
                <a:ea typeface="Calibri" panose="020F0502020204030204" pitchFamily="34" charset="0"/>
                <a:cs typeface="Arial" panose="020B0604020202020204" pitchFamily="34" charset="0"/>
                <a:hlinkClick r:id="rId18"/>
              </a:rPr>
              <a:t>[16]</a:t>
            </a:r>
            <a:r>
              <a:rPr kumimoji="0" lang="en-US" altLang="en-US" sz="1200" b="0" i="0" u="none" strike="noStrike" cap="none" normalizeH="0" baseline="0" dirty="0" bmk="">
                <a:ln>
                  <a:noFill/>
                </a:ln>
                <a:solidFill>
                  <a:schemeClr val="tx1"/>
                </a:solidFill>
                <a:effectLst/>
                <a:latin typeface="Calibri" panose="020F0502020204030204" pitchFamily="34" charset="0"/>
                <a:ea typeface="Calibri" panose="020F0502020204030204" pitchFamily="34" charset="0"/>
                <a:cs typeface="Arial" panose="020B0604020202020204" pitchFamily="34" charset="0"/>
              </a:rPr>
              <a:t> Includes 10,382 [MW] of 8-hour battery storage, the rest was existing pumped hydro storage (no new facilities modeled).</a:t>
            </a:r>
            <a:endParaRPr kumimoji="0" lang="en-US" altLang="en-US" sz="1100" b="0" i="0" u="none" strike="noStrike" cap="none" normalizeH="0" baseline="0" dirty="0" bmk="">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30000" dirty="0" bmk="">
                <a:ln>
                  <a:noFill/>
                </a:ln>
                <a:solidFill>
                  <a:schemeClr val="tx1"/>
                </a:solidFill>
                <a:effectLst/>
                <a:latin typeface="Calibri" panose="020F0502020204030204" pitchFamily="34" charset="0"/>
                <a:ea typeface="Calibri" panose="020F0502020204030204" pitchFamily="34" charset="0"/>
                <a:cs typeface="Arial" panose="020B0604020202020204" pitchFamily="34" charset="0"/>
                <a:hlinkClick r:id="rId19"/>
              </a:rPr>
              <a:t>[17]</a:t>
            </a:r>
            <a:r>
              <a:rPr kumimoji="0" lang="en-US" altLang="en-US" sz="1200" b="0" i="0" u="none" strike="noStrike" cap="none" normalizeH="0" baseline="0" dirty="0" bmk="">
                <a:ln>
                  <a:noFill/>
                </a:ln>
                <a:solidFill>
                  <a:schemeClr val="tx1"/>
                </a:solidFill>
                <a:effectLst/>
                <a:latin typeface="Calibri" panose="020F0502020204030204" pitchFamily="34" charset="0"/>
                <a:ea typeface="Calibri" panose="020F0502020204030204" pitchFamily="34" charset="0"/>
                <a:cs typeface="Arial" panose="020B0604020202020204" pitchFamily="34" charset="0"/>
              </a:rPr>
              <a:t> Petroleum generators in the EIA860 database were mapped to gas generators in the 2019 (See Section 4.5.1 ).</a:t>
            </a:r>
            <a:endParaRPr kumimoji="0" lang="en-US" altLang="en-US" sz="1100" b="0" i="0" u="none" strike="noStrike" cap="none" normalizeH="0" baseline="0" dirty="0" bmk="">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30000" dirty="0" bmk="">
                <a:ln>
                  <a:noFill/>
                </a:ln>
                <a:solidFill>
                  <a:schemeClr val="tx1"/>
                </a:solidFill>
                <a:effectLst/>
                <a:latin typeface="Calibri" panose="020F0502020204030204" pitchFamily="34" charset="0"/>
                <a:ea typeface="Calibri" panose="020F0502020204030204" pitchFamily="34" charset="0"/>
                <a:cs typeface="Arial" panose="020B0604020202020204" pitchFamily="34" charset="0"/>
                <a:hlinkClick r:id="rId20"/>
              </a:rPr>
              <a:t>[18]</a:t>
            </a:r>
            <a:r>
              <a:rPr kumimoji="0" lang="en-US" altLang="en-US" sz="1200" b="0" i="0" u="none" strike="noStrike" cap="none" normalizeH="0" baseline="0" dirty="0">
                <a:ln>
                  <a:noFill/>
                </a:ln>
                <a:solidFill>
                  <a:schemeClr val="tx1"/>
                </a:solidFill>
                <a:effectLst/>
                <a:latin typeface="Calibri" panose="020F0502020204030204" pitchFamily="34" charset="0"/>
                <a:ea typeface="Calibri" panose="020F0502020204030204" pitchFamily="34" charset="0"/>
                <a:cs typeface="Arial" panose="020B0604020202020204" pitchFamily="34" charset="0"/>
              </a:rPr>
              <a:t> The McKinsey report categorized biopower into the ‘Other’ category together with flexible loads and oil.</a:t>
            </a:r>
            <a:endParaRPr kumimoji="0" lang="en-US" altLang="en-US" sz="3200" b="0" i="0" u="none" strike="noStrike" cap="none" normalizeH="0" baseline="0" dirty="0">
              <a:ln>
                <a:noFill/>
              </a:ln>
              <a:solidFill>
                <a:schemeClr val="tx1"/>
              </a:solidFill>
              <a:effectLst/>
              <a:latin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4A5569B6-9F94-4C0C-95B7-854171DF2976}" type="slidenum">
              <a:rPr lang="en-US" smtClean="0"/>
              <a:t>26</a:t>
            </a:fld>
            <a:endParaRPr lang="en-US"/>
          </a:p>
        </p:txBody>
      </p:sp>
    </p:spTree>
    <p:extLst>
      <p:ext uri="{BB962C8B-B14F-4D97-AF65-F5344CB8AC3E}">
        <p14:creationId xmlns:p14="http://schemas.microsoft.com/office/powerpoint/2010/main" val="198429347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A5569B6-9F94-4C0C-95B7-854171DF2976}" type="slidenum">
              <a:rPr lang="en-US" smtClean="0"/>
              <a:t>29</a:t>
            </a:fld>
            <a:endParaRPr lang="en-US"/>
          </a:p>
        </p:txBody>
      </p:sp>
    </p:spTree>
    <p:extLst>
      <p:ext uri="{BB962C8B-B14F-4D97-AF65-F5344CB8AC3E}">
        <p14:creationId xmlns:p14="http://schemas.microsoft.com/office/powerpoint/2010/main" val="20646882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Add power output?</a:t>
            </a:r>
          </a:p>
        </p:txBody>
      </p:sp>
      <p:sp>
        <p:nvSpPr>
          <p:cNvPr id="4" name="Slide Number Placeholder 3"/>
          <p:cNvSpPr>
            <a:spLocks noGrp="1"/>
          </p:cNvSpPr>
          <p:nvPr>
            <p:ph type="sldNum" sz="quarter" idx="5"/>
          </p:nvPr>
        </p:nvSpPr>
        <p:spPr/>
        <p:txBody>
          <a:bodyPr/>
          <a:lstStyle/>
          <a:p>
            <a:fld id="{4A5569B6-9F94-4C0C-95B7-854171DF2976}" type="slidenum">
              <a:rPr lang="en-US" smtClean="0"/>
              <a:t>31</a:t>
            </a:fld>
            <a:endParaRPr lang="en-US"/>
          </a:p>
        </p:txBody>
      </p:sp>
    </p:spTree>
    <p:extLst>
      <p:ext uri="{BB962C8B-B14F-4D97-AF65-F5344CB8AC3E}">
        <p14:creationId xmlns:p14="http://schemas.microsoft.com/office/powerpoint/2010/main" val="422243887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Add power output?</a:t>
            </a:r>
          </a:p>
        </p:txBody>
      </p:sp>
      <p:sp>
        <p:nvSpPr>
          <p:cNvPr id="4" name="Slide Number Placeholder 3"/>
          <p:cNvSpPr>
            <a:spLocks noGrp="1"/>
          </p:cNvSpPr>
          <p:nvPr>
            <p:ph type="sldNum" sz="quarter" idx="5"/>
          </p:nvPr>
        </p:nvSpPr>
        <p:spPr/>
        <p:txBody>
          <a:bodyPr/>
          <a:lstStyle/>
          <a:p>
            <a:fld id="{4A5569B6-9F94-4C0C-95B7-854171DF2976}" type="slidenum">
              <a:rPr lang="en-US" smtClean="0"/>
              <a:t>32</a:t>
            </a:fld>
            <a:endParaRPr lang="en-US"/>
          </a:p>
        </p:txBody>
      </p:sp>
    </p:spTree>
    <p:extLst>
      <p:ext uri="{BB962C8B-B14F-4D97-AF65-F5344CB8AC3E}">
        <p14:creationId xmlns:p14="http://schemas.microsoft.com/office/powerpoint/2010/main" val="289310778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Add power output?</a:t>
            </a:r>
          </a:p>
        </p:txBody>
      </p:sp>
      <p:sp>
        <p:nvSpPr>
          <p:cNvPr id="4" name="Slide Number Placeholder 3"/>
          <p:cNvSpPr>
            <a:spLocks noGrp="1"/>
          </p:cNvSpPr>
          <p:nvPr>
            <p:ph type="sldNum" sz="quarter" idx="5"/>
          </p:nvPr>
        </p:nvSpPr>
        <p:spPr/>
        <p:txBody>
          <a:bodyPr/>
          <a:lstStyle/>
          <a:p>
            <a:fld id="{4A5569B6-9F94-4C0C-95B7-854171DF2976}" type="slidenum">
              <a:rPr lang="en-US" smtClean="0"/>
              <a:t>33</a:t>
            </a:fld>
            <a:endParaRPr lang="en-US"/>
          </a:p>
        </p:txBody>
      </p:sp>
    </p:spTree>
    <p:extLst>
      <p:ext uri="{BB962C8B-B14F-4D97-AF65-F5344CB8AC3E}">
        <p14:creationId xmlns:p14="http://schemas.microsoft.com/office/powerpoint/2010/main" val="103780818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Add power output?</a:t>
            </a:r>
          </a:p>
        </p:txBody>
      </p:sp>
      <p:sp>
        <p:nvSpPr>
          <p:cNvPr id="4" name="Slide Number Placeholder 3"/>
          <p:cNvSpPr>
            <a:spLocks noGrp="1"/>
          </p:cNvSpPr>
          <p:nvPr>
            <p:ph type="sldNum" sz="quarter" idx="5"/>
          </p:nvPr>
        </p:nvSpPr>
        <p:spPr/>
        <p:txBody>
          <a:bodyPr/>
          <a:lstStyle/>
          <a:p>
            <a:fld id="{4A5569B6-9F94-4C0C-95B7-854171DF2976}" type="slidenum">
              <a:rPr lang="en-US" smtClean="0"/>
              <a:t>34</a:t>
            </a:fld>
            <a:endParaRPr lang="en-US"/>
          </a:p>
        </p:txBody>
      </p:sp>
    </p:spTree>
    <p:extLst>
      <p:ext uri="{BB962C8B-B14F-4D97-AF65-F5344CB8AC3E}">
        <p14:creationId xmlns:p14="http://schemas.microsoft.com/office/powerpoint/2010/main" val="103204286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Add power output?</a:t>
            </a:r>
          </a:p>
        </p:txBody>
      </p:sp>
      <p:sp>
        <p:nvSpPr>
          <p:cNvPr id="4" name="Slide Number Placeholder 3"/>
          <p:cNvSpPr>
            <a:spLocks noGrp="1"/>
          </p:cNvSpPr>
          <p:nvPr>
            <p:ph type="sldNum" sz="quarter" idx="5"/>
          </p:nvPr>
        </p:nvSpPr>
        <p:spPr/>
        <p:txBody>
          <a:bodyPr/>
          <a:lstStyle/>
          <a:p>
            <a:fld id="{4A5569B6-9F94-4C0C-95B7-854171DF2976}" type="slidenum">
              <a:rPr lang="en-US" smtClean="0"/>
              <a:t>35</a:t>
            </a:fld>
            <a:endParaRPr lang="en-US"/>
          </a:p>
        </p:txBody>
      </p:sp>
    </p:spTree>
    <p:extLst>
      <p:ext uri="{BB962C8B-B14F-4D97-AF65-F5344CB8AC3E}">
        <p14:creationId xmlns:p14="http://schemas.microsoft.com/office/powerpoint/2010/main" val="179959852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Add power output?</a:t>
            </a:r>
          </a:p>
        </p:txBody>
      </p:sp>
      <p:sp>
        <p:nvSpPr>
          <p:cNvPr id="4" name="Slide Number Placeholder 3"/>
          <p:cNvSpPr>
            <a:spLocks noGrp="1"/>
          </p:cNvSpPr>
          <p:nvPr>
            <p:ph type="sldNum" sz="quarter" idx="5"/>
          </p:nvPr>
        </p:nvSpPr>
        <p:spPr/>
        <p:txBody>
          <a:bodyPr/>
          <a:lstStyle/>
          <a:p>
            <a:fld id="{4A5569B6-9F94-4C0C-95B7-854171DF2976}" type="slidenum">
              <a:rPr lang="en-US" smtClean="0"/>
              <a:t>36</a:t>
            </a:fld>
            <a:endParaRPr lang="en-US"/>
          </a:p>
        </p:txBody>
      </p:sp>
    </p:spTree>
    <p:extLst>
      <p:ext uri="{BB962C8B-B14F-4D97-AF65-F5344CB8AC3E}">
        <p14:creationId xmlns:p14="http://schemas.microsoft.com/office/powerpoint/2010/main" val="16687982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So why do we need to decarbonize our power infrastructure? Well, because of climate change and in particular the power sector needs to be decarbonized because other economic sectors such as the building sector, and increasingly the transportation sector, rely on the electric grid for power. Without decarbonizing our </a:t>
            </a:r>
            <a:r>
              <a:rPr lang="en-US" dirty="0" err="1"/>
              <a:t>powersector</a:t>
            </a:r>
            <a:r>
              <a:rPr lang="en-US" dirty="0"/>
              <a:t> we cannot achieve economy wide decarbonization that is what we must do to tackle climate change.</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As seen in the table, NY’s power sector currently accounts for 13% of the total economy wide GHG emissions. This percentage is relatively low compared to other states, due to a combination of the fact that NY is very progressive in tackling the problem, well situated were it has access to carbon-free resources, and is densely populated allowing for increased efficiency in delivering power to these areas.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To tackle this challenge collaboration is needed among grid stakeholders in government, public benefit organizations and utilities on research, crafting policy, and implementation.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dirty="0"/>
          </a:p>
          <a:p>
            <a:endParaRPr lang="en-US" dirty="0"/>
          </a:p>
          <a:p>
            <a:endParaRPr lang="en-US" dirty="0"/>
          </a:p>
          <a:p>
            <a:r>
              <a:rPr lang="en-US" dirty="0"/>
              <a:t>Policies by Justin Blake from the Noun Project</a:t>
            </a:r>
          </a:p>
          <a:p>
            <a:r>
              <a:rPr lang="en-US" dirty="0"/>
              <a:t>3d modeling by </a:t>
            </a:r>
            <a:r>
              <a:rPr lang="en-US" dirty="0" err="1"/>
              <a:t>Berkah</a:t>
            </a:r>
            <a:r>
              <a:rPr lang="en-US" dirty="0"/>
              <a:t> Icon from the Noun Project</a:t>
            </a:r>
          </a:p>
          <a:p>
            <a:r>
              <a:rPr lang="en-US" dirty="0"/>
              <a:t>implementation by </a:t>
            </a:r>
            <a:r>
              <a:rPr lang="en-US" dirty="0" err="1"/>
              <a:t>Komkrit</a:t>
            </a:r>
            <a:r>
              <a:rPr lang="en-US" dirty="0"/>
              <a:t> </a:t>
            </a:r>
            <a:r>
              <a:rPr lang="en-US" dirty="0" err="1"/>
              <a:t>Noenpoempisut</a:t>
            </a:r>
            <a:r>
              <a:rPr lang="en-US" dirty="0"/>
              <a:t> from the Noun Project</a:t>
            </a:r>
          </a:p>
          <a:p>
            <a:endParaRPr lang="en-US" dirty="0"/>
          </a:p>
          <a:p>
            <a:endParaRPr lang="en-US" dirty="0"/>
          </a:p>
          <a:p>
            <a:pPr marL="171450" indent="-171450" algn="l">
              <a:buFont typeface="Arial" panose="020B0604020202020204" pitchFamily="34" charset="0"/>
              <a:buChar char="•"/>
            </a:pPr>
            <a:r>
              <a:rPr lang="en-US" dirty="0"/>
              <a:t>Government create regulations and policies for the electric grid sector (they essentially create the rules)</a:t>
            </a:r>
          </a:p>
          <a:p>
            <a:pPr lvl="1"/>
            <a:r>
              <a:rPr lang="en-US" dirty="0"/>
              <a:t>Office of the Governor help craft policies related to the grid, such as the climate leadership and community protection act (CLCPA)</a:t>
            </a:r>
          </a:p>
          <a:p>
            <a:pPr lvl="1"/>
            <a:endParaRPr lang="en-US" dirty="0"/>
          </a:p>
          <a:p>
            <a:pPr lvl="1"/>
            <a:r>
              <a:rPr lang="en-US" b="1" dirty="0"/>
              <a:t>New York Public Service Commission</a:t>
            </a:r>
            <a:r>
              <a:rPr lang="en-US" dirty="0"/>
              <a:t> is the </a:t>
            </a:r>
            <a:r>
              <a:rPr lang="en-US" dirty="0">
                <a:hlinkClick r:id="rId3" tooltip="Public utilities commission"/>
              </a:rPr>
              <a:t>public utilities commission</a:t>
            </a:r>
            <a:r>
              <a:rPr lang="en-US" dirty="0"/>
              <a:t> of the </a:t>
            </a:r>
            <a:r>
              <a:rPr lang="en-US" dirty="0">
                <a:hlinkClick r:id="rId4" tooltip="Government of New York (state)"/>
              </a:rPr>
              <a:t>New York state government</a:t>
            </a:r>
            <a:r>
              <a:rPr lang="en-US" dirty="0"/>
              <a:t> that regulates and oversees the electric, gas, water, and telecommunication industries in </a:t>
            </a:r>
            <a:r>
              <a:rPr lang="en-US" dirty="0">
                <a:hlinkClick r:id="rId5" tooltip="New York (state)"/>
              </a:rPr>
              <a:t>New York</a:t>
            </a:r>
            <a:r>
              <a:rPr lang="en-US" dirty="0"/>
              <a:t> as part of the </a:t>
            </a:r>
            <a:r>
              <a:rPr lang="en-US" b="1" dirty="0"/>
              <a:t>Department of Public Service</a:t>
            </a:r>
            <a:r>
              <a:rPr lang="en-US" dirty="0"/>
              <a:t>. </a:t>
            </a:r>
          </a:p>
          <a:p>
            <a:pPr lvl="1"/>
            <a:endParaRPr lang="en-US" dirty="0"/>
          </a:p>
          <a:p>
            <a:pPr marL="171450" lvl="0" indent="-171450">
              <a:buFont typeface="Arial" panose="020B0604020202020204" pitchFamily="34" charset="0"/>
              <a:buChar char="•"/>
            </a:pPr>
            <a:r>
              <a:rPr lang="en-US" dirty="0"/>
              <a:t>Public Benefit Organizations</a:t>
            </a:r>
          </a:p>
          <a:p>
            <a:endParaRPr lang="en-US" dirty="0"/>
          </a:p>
        </p:txBody>
      </p:sp>
      <p:sp>
        <p:nvSpPr>
          <p:cNvPr id="4" name="Slide Number Placeholder 3"/>
          <p:cNvSpPr>
            <a:spLocks noGrp="1"/>
          </p:cNvSpPr>
          <p:nvPr>
            <p:ph type="sldNum" sz="quarter" idx="5"/>
          </p:nvPr>
        </p:nvSpPr>
        <p:spPr/>
        <p:txBody>
          <a:bodyPr/>
          <a:lstStyle/>
          <a:p>
            <a:fld id="{4A5569B6-9F94-4C0C-95B7-854171DF2976}" type="slidenum">
              <a:rPr lang="en-US" smtClean="0"/>
              <a:t>4</a:t>
            </a:fld>
            <a:endParaRPr lang="en-US"/>
          </a:p>
        </p:txBody>
      </p:sp>
    </p:spTree>
    <p:extLst>
      <p:ext uri="{BB962C8B-B14F-4D97-AF65-F5344CB8AC3E}">
        <p14:creationId xmlns:p14="http://schemas.microsoft.com/office/powerpoint/2010/main" val="336876790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Add power output?</a:t>
            </a:r>
          </a:p>
        </p:txBody>
      </p:sp>
      <p:sp>
        <p:nvSpPr>
          <p:cNvPr id="4" name="Slide Number Placeholder 3"/>
          <p:cNvSpPr>
            <a:spLocks noGrp="1"/>
          </p:cNvSpPr>
          <p:nvPr>
            <p:ph type="sldNum" sz="quarter" idx="5"/>
          </p:nvPr>
        </p:nvSpPr>
        <p:spPr/>
        <p:txBody>
          <a:bodyPr/>
          <a:lstStyle/>
          <a:p>
            <a:fld id="{4A5569B6-9F94-4C0C-95B7-854171DF2976}" type="slidenum">
              <a:rPr lang="en-US" smtClean="0"/>
              <a:t>37</a:t>
            </a:fld>
            <a:endParaRPr lang="en-US"/>
          </a:p>
        </p:txBody>
      </p:sp>
    </p:spTree>
    <p:extLst>
      <p:ext uri="{BB962C8B-B14F-4D97-AF65-F5344CB8AC3E}">
        <p14:creationId xmlns:p14="http://schemas.microsoft.com/office/powerpoint/2010/main" val="155443413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Pipeline</a:t>
            </a:r>
          </a:p>
          <a:p>
            <a:endParaRPr lang="en-US"/>
          </a:p>
          <a:p>
            <a:r>
              <a:rPr lang="en-US"/>
              <a:t>Attributions</a:t>
            </a:r>
          </a:p>
          <a:p>
            <a:endParaRPr lang="en-US"/>
          </a:p>
          <a:p>
            <a:r>
              <a:rPr lang="en-US"/>
              <a:t>weather by </a:t>
            </a:r>
            <a:r>
              <a:rPr lang="en-US" err="1"/>
              <a:t>Sumit</a:t>
            </a:r>
            <a:r>
              <a:rPr lang="en-US"/>
              <a:t> </a:t>
            </a:r>
            <a:r>
              <a:rPr lang="en-US" err="1"/>
              <a:t>Saengthong</a:t>
            </a:r>
            <a:r>
              <a:rPr lang="en-US"/>
              <a:t> from the Noun Project</a:t>
            </a:r>
          </a:p>
          <a:p>
            <a:r>
              <a:rPr lang="en-US"/>
              <a:t>Network by Pause08 from the Noun Project</a:t>
            </a:r>
          </a:p>
          <a:p>
            <a:r>
              <a:rPr lang="en-US"/>
              <a:t>CSV by </a:t>
            </a:r>
            <a:r>
              <a:rPr lang="en-US" err="1"/>
              <a:t>JunGSa</a:t>
            </a:r>
            <a:r>
              <a:rPr lang="en-US"/>
              <a:t> from the Noun Project</a:t>
            </a:r>
          </a:p>
          <a:p>
            <a:r>
              <a:rPr lang="en-US"/>
              <a:t>Flame by </a:t>
            </a:r>
            <a:r>
              <a:rPr lang="en-US" err="1"/>
              <a:t>DinosoftLab</a:t>
            </a:r>
            <a:r>
              <a:rPr lang="en-US"/>
              <a:t> from the Noun Project</a:t>
            </a:r>
          </a:p>
        </p:txBody>
      </p:sp>
      <p:sp>
        <p:nvSpPr>
          <p:cNvPr id="4" name="Slide Number Placeholder 3"/>
          <p:cNvSpPr>
            <a:spLocks noGrp="1"/>
          </p:cNvSpPr>
          <p:nvPr>
            <p:ph type="sldNum" sz="quarter" idx="5"/>
          </p:nvPr>
        </p:nvSpPr>
        <p:spPr/>
        <p:txBody>
          <a:bodyPr/>
          <a:lstStyle/>
          <a:p>
            <a:fld id="{4A5569B6-9F94-4C0C-95B7-854171DF2976}" type="slidenum">
              <a:rPr lang="en-US" smtClean="0"/>
              <a:t>39</a:t>
            </a:fld>
            <a:endParaRPr lang="en-US"/>
          </a:p>
        </p:txBody>
      </p:sp>
    </p:spTree>
    <p:extLst>
      <p:ext uri="{BB962C8B-B14F-4D97-AF65-F5344CB8AC3E}">
        <p14:creationId xmlns:p14="http://schemas.microsoft.com/office/powerpoint/2010/main" val="217763170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Pipeline</a:t>
            </a:r>
          </a:p>
          <a:p>
            <a:endParaRPr lang="en-US"/>
          </a:p>
          <a:p>
            <a:r>
              <a:rPr lang="en-US"/>
              <a:t>Attributions</a:t>
            </a:r>
          </a:p>
          <a:p>
            <a:endParaRPr lang="en-US"/>
          </a:p>
          <a:p>
            <a:r>
              <a:rPr lang="en-US"/>
              <a:t>weather by </a:t>
            </a:r>
            <a:r>
              <a:rPr lang="en-US" err="1"/>
              <a:t>Sumit</a:t>
            </a:r>
            <a:r>
              <a:rPr lang="en-US"/>
              <a:t> </a:t>
            </a:r>
            <a:r>
              <a:rPr lang="en-US" err="1"/>
              <a:t>Saengthong</a:t>
            </a:r>
            <a:r>
              <a:rPr lang="en-US"/>
              <a:t> from the Noun Project</a:t>
            </a:r>
          </a:p>
          <a:p>
            <a:r>
              <a:rPr lang="en-US"/>
              <a:t>Network by Pause08 from the Noun Project</a:t>
            </a:r>
          </a:p>
          <a:p>
            <a:r>
              <a:rPr lang="en-US"/>
              <a:t>CSV by </a:t>
            </a:r>
            <a:r>
              <a:rPr lang="en-US" err="1"/>
              <a:t>JunGSa</a:t>
            </a:r>
            <a:r>
              <a:rPr lang="en-US"/>
              <a:t> from the Noun Project</a:t>
            </a:r>
          </a:p>
          <a:p>
            <a:r>
              <a:rPr lang="en-US"/>
              <a:t>Flame by </a:t>
            </a:r>
            <a:r>
              <a:rPr lang="en-US" err="1"/>
              <a:t>DinosoftLab</a:t>
            </a:r>
            <a:r>
              <a:rPr lang="en-US"/>
              <a:t> from the Noun Project</a:t>
            </a:r>
          </a:p>
        </p:txBody>
      </p:sp>
      <p:sp>
        <p:nvSpPr>
          <p:cNvPr id="4" name="Slide Number Placeholder 3"/>
          <p:cNvSpPr>
            <a:spLocks noGrp="1"/>
          </p:cNvSpPr>
          <p:nvPr>
            <p:ph type="sldNum" sz="quarter" idx="5"/>
          </p:nvPr>
        </p:nvSpPr>
        <p:spPr/>
        <p:txBody>
          <a:bodyPr/>
          <a:lstStyle/>
          <a:p>
            <a:fld id="{4A5569B6-9F94-4C0C-95B7-854171DF2976}" type="slidenum">
              <a:rPr lang="en-US" smtClean="0"/>
              <a:t>40</a:t>
            </a:fld>
            <a:endParaRPr lang="en-US"/>
          </a:p>
        </p:txBody>
      </p:sp>
    </p:spTree>
    <p:extLst>
      <p:ext uri="{BB962C8B-B14F-4D97-AF65-F5344CB8AC3E}">
        <p14:creationId xmlns:p14="http://schemas.microsoft.com/office/powerpoint/2010/main" val="112523583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4A5569B6-9F94-4C0C-95B7-854171DF2976}" type="slidenum">
              <a:rPr lang="en-US" smtClean="0"/>
              <a:t>48</a:t>
            </a:fld>
            <a:endParaRPr lang="en-US"/>
          </a:p>
        </p:txBody>
      </p:sp>
    </p:spTree>
    <p:extLst>
      <p:ext uri="{BB962C8B-B14F-4D97-AF65-F5344CB8AC3E}">
        <p14:creationId xmlns:p14="http://schemas.microsoft.com/office/powerpoint/2010/main" val="31611796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here you see a diagram that shows the goals of the Climate Leadership and Community Protection Act (CLCPA) – that was signed into law July of 2019.</a:t>
            </a:r>
          </a:p>
          <a:p>
            <a:r>
              <a:rPr lang="en-US" dirty="0"/>
              <a:t>The goals apply to renewable and </a:t>
            </a:r>
            <a:r>
              <a:rPr lang="en-US" dirty="0" err="1"/>
              <a:t>carbonfree</a:t>
            </a:r>
            <a:r>
              <a:rPr lang="en-US" dirty="0"/>
              <a:t> generation. The first goal says that 100% of the load in 2040 and afterwards must be served by carbon free resources: such as ….</a:t>
            </a:r>
          </a:p>
          <a:p>
            <a:r>
              <a:rPr lang="en-US" dirty="0"/>
              <a:t>The second goal is for 2030 and says that 70% of the load needs to be served by renewables resources.</a:t>
            </a:r>
          </a:p>
          <a:p>
            <a:endParaRPr lang="en-US" dirty="0"/>
          </a:p>
          <a:p>
            <a:r>
              <a:rPr lang="en-US" dirty="0"/>
              <a:t>Its important for me to stress two points</a:t>
            </a:r>
          </a:p>
          <a:p>
            <a:r>
              <a:rPr lang="en-US" dirty="0"/>
              <a:t>1.  these requirements are specifically aimed at power utilities – that can generate power on their own, buy from other instate generators, or import from out of state to meet these goals.</a:t>
            </a:r>
          </a:p>
          <a:p>
            <a:r>
              <a:rPr lang="en-US" dirty="0"/>
              <a:t>2. The requirements require that these goals be met by as a percent of LOAD, not as a percent of generation, so you can’t cheat. </a:t>
            </a:r>
          </a:p>
          <a:p>
            <a:endParaRPr lang="en-US" dirty="0"/>
          </a:p>
          <a:p>
            <a:r>
              <a:rPr lang="en-US" dirty="0"/>
              <a:t>So how far along are we to achieving these goals? This graph shows how what percent of the load was served by carbon-free sources for each day of 2019. The colors show what portion of that energy came from each source – such as nuclear, hydro, other renewables, wind. Overlayed on top are two status bars that track the progress towards achieving the two goals of the CLCPA. The top, dark green one shows what percent of the total yearly load was served by carbon free resources, while the bottom shows what percent of the annual load was served by renewable energy.  To the right of each it shows what </a:t>
            </a:r>
            <a:r>
              <a:rPr lang="en-US" dirty="0" err="1"/>
              <a:t>thatnumber</a:t>
            </a:r>
            <a:r>
              <a:rPr lang="en-US" dirty="0"/>
              <a:t> would be assuming all the net imports came from those same sources, and all the way on the right is a reminder of what the goals are. </a:t>
            </a:r>
          </a:p>
          <a:p>
            <a:endParaRPr lang="en-US" dirty="0"/>
          </a:p>
          <a:p>
            <a:r>
              <a:rPr lang="en-US" dirty="0"/>
              <a:t>Policies by Justin Blake from the Noun Project</a:t>
            </a:r>
          </a:p>
          <a:p>
            <a:r>
              <a:rPr lang="en-US" dirty="0"/>
              <a:t>3d modeling by </a:t>
            </a:r>
            <a:r>
              <a:rPr lang="en-US" dirty="0" err="1"/>
              <a:t>Berkah</a:t>
            </a:r>
            <a:r>
              <a:rPr lang="en-US" dirty="0"/>
              <a:t> Icon from the Noun Project</a:t>
            </a:r>
          </a:p>
        </p:txBody>
      </p:sp>
      <p:sp>
        <p:nvSpPr>
          <p:cNvPr id="4" name="Slide Number Placeholder 3"/>
          <p:cNvSpPr>
            <a:spLocks noGrp="1"/>
          </p:cNvSpPr>
          <p:nvPr>
            <p:ph type="sldNum" sz="quarter" idx="5"/>
          </p:nvPr>
        </p:nvSpPr>
        <p:spPr/>
        <p:txBody>
          <a:bodyPr/>
          <a:lstStyle/>
          <a:p>
            <a:fld id="{4A5569B6-9F94-4C0C-95B7-854171DF2976}" type="slidenum">
              <a:rPr lang="en-US" smtClean="0"/>
              <a:t>5</a:t>
            </a:fld>
            <a:endParaRPr lang="en-US"/>
          </a:p>
        </p:txBody>
      </p:sp>
    </p:spTree>
    <p:extLst>
      <p:ext uri="{BB962C8B-B14F-4D97-AF65-F5344CB8AC3E}">
        <p14:creationId xmlns:p14="http://schemas.microsoft.com/office/powerpoint/2010/main" val="5538771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the focus of my thesis was to analyze the technical feasibility of achieving the aforementioned goals of the CLCPA. </a:t>
            </a:r>
          </a:p>
          <a:p>
            <a:endParaRPr lang="en-US" dirty="0"/>
          </a:p>
          <a:p>
            <a:pPr marL="171450" indent="-171450">
              <a:buFontTx/>
              <a:buChar char="-"/>
            </a:pPr>
            <a:r>
              <a:rPr lang="en-US" dirty="0"/>
              <a:t>I completed my work in the context of two relevant pieces of literature…..(these ones) (from here on out they are called 2040 and 2050 Model respectively. I used the installed capacity configurations from these two studies to construct two possible scenarios of the future.</a:t>
            </a:r>
          </a:p>
          <a:p>
            <a:pPr marL="171450" indent="-171450">
              <a:buFontTx/>
              <a:buChar char="-"/>
            </a:pPr>
            <a:r>
              <a:rPr lang="en-US" dirty="0"/>
              <a:t>So I basically was looking at could the two system configurations specified in the study achieve the goals? I also created a third model of the 2019 system and compared it to the actual historical operation as a kind of baseline test.</a:t>
            </a:r>
          </a:p>
          <a:p>
            <a:pPr marL="171450" indent="-171450">
              <a:buFontTx/>
              <a:buChar char="-"/>
            </a:pPr>
            <a:endParaRPr lang="en-US" dirty="0"/>
          </a:p>
          <a:p>
            <a:pPr marL="171450" indent="-171450">
              <a:buFontTx/>
              <a:buChar char="-"/>
            </a:pPr>
            <a:r>
              <a:rPr lang="en-US" dirty="0"/>
              <a:t>In all of these studies, we are essentially doing technoeconomic simulation of the energy market – and deciding which generators get dispatched based on their cost and availability. Formally the mathematical problem the simulation software is solving for is a mixed integer optimization problem with an objective function which is the production cost. Our objective is to minimize the production cost of electricity to meet the load, and operate the generators within their operating range. </a:t>
            </a:r>
          </a:p>
          <a:p>
            <a:pPr marL="171450" indent="-171450">
              <a:buFontTx/>
              <a:buChar char="-"/>
            </a:pPr>
            <a:endParaRPr lang="en-US" dirty="0"/>
          </a:p>
          <a:p>
            <a:pPr marL="171450" indent="-171450">
              <a:buFontTx/>
              <a:buChar char="-"/>
            </a:pPr>
            <a:r>
              <a:rPr lang="en-US" dirty="0"/>
              <a:t>Search by Matteo Costa from the Noun Project</a:t>
            </a:r>
          </a:p>
          <a:p>
            <a:pPr marL="171450" indent="-171450">
              <a:buFontTx/>
              <a:buChar char="-"/>
            </a:pPr>
            <a:r>
              <a:rPr lang="en-US" dirty="0"/>
              <a:t>Puzzle by </a:t>
            </a:r>
            <a:r>
              <a:rPr lang="en-US" dirty="0" err="1"/>
              <a:t>DinosoftLab</a:t>
            </a:r>
            <a:r>
              <a:rPr lang="en-US" dirty="0"/>
              <a:t> from the Noun Project</a:t>
            </a:r>
          </a:p>
        </p:txBody>
      </p:sp>
      <p:sp>
        <p:nvSpPr>
          <p:cNvPr id="4" name="Slide Number Placeholder 3"/>
          <p:cNvSpPr>
            <a:spLocks noGrp="1"/>
          </p:cNvSpPr>
          <p:nvPr>
            <p:ph type="sldNum" sz="quarter" idx="5"/>
          </p:nvPr>
        </p:nvSpPr>
        <p:spPr/>
        <p:txBody>
          <a:bodyPr/>
          <a:lstStyle/>
          <a:p>
            <a:fld id="{4A5569B6-9F94-4C0C-95B7-854171DF2976}" type="slidenum">
              <a:rPr lang="en-US" smtClean="0"/>
              <a:t>6</a:t>
            </a:fld>
            <a:endParaRPr lang="en-US"/>
          </a:p>
        </p:txBody>
      </p:sp>
    </p:spTree>
    <p:extLst>
      <p:ext uri="{BB962C8B-B14F-4D97-AF65-F5344CB8AC3E}">
        <p14:creationId xmlns:p14="http://schemas.microsoft.com/office/powerpoint/2010/main" val="24627973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atin typeface="Franklin Gothic Book" panose="020B0503020102020204" pitchFamily="34" charset="0"/>
              </a:rPr>
              <a:t>PC</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atin typeface="Franklin Gothic Book" panose="020B0503020102020204" pitchFamily="34" charset="0"/>
              </a:rPr>
              <a:t>Detailed hourly operational study (which generators get dispatched?)</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a:latin typeface="Franklin Gothic Book" panose="020B0503020102020204" pitchFamily="34" charset="0"/>
              </a:rPr>
              <a:t>How does the ENERGY MIX CHANGE</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a:latin typeface="Franklin Gothic Book" panose="020B0503020102020204" pitchFamily="34" charset="0"/>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a:latin typeface="Franklin Gothic Book" panose="020B05030201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atin typeface="Franklin Gothic Book" panose="020B0503020102020204" pitchFamily="34" charset="0"/>
              </a:rPr>
              <a:t>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atin typeface="Franklin Gothic Book" panose="020B0503020102020204" pitchFamily="34" charset="0"/>
            </a:endParaRPr>
          </a:p>
          <a:p>
            <a:endParaRPr lang="en-US"/>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latin typeface="Franklin Gothic Book" panose="020B0503020102020204" pitchFamily="34" charset="0"/>
              </a:rPr>
              <a:t> Long term study of power system evolution (How does the system evolve over time?)</a:t>
            </a:r>
          </a:p>
          <a:p>
            <a:endParaRPr lang="en-US"/>
          </a:p>
        </p:txBody>
      </p:sp>
      <p:sp>
        <p:nvSpPr>
          <p:cNvPr id="4" name="Slide Number Placeholder 3"/>
          <p:cNvSpPr>
            <a:spLocks noGrp="1"/>
          </p:cNvSpPr>
          <p:nvPr>
            <p:ph type="sldNum" sz="quarter" idx="5"/>
          </p:nvPr>
        </p:nvSpPr>
        <p:spPr/>
        <p:txBody>
          <a:bodyPr/>
          <a:lstStyle/>
          <a:p>
            <a:fld id="{4A5569B6-9F94-4C0C-95B7-854171DF2976}" type="slidenum">
              <a:rPr lang="en-US" smtClean="0"/>
              <a:t>7</a:t>
            </a:fld>
            <a:endParaRPr lang="en-US"/>
          </a:p>
        </p:txBody>
      </p:sp>
    </p:spTree>
    <p:extLst>
      <p:ext uri="{BB962C8B-B14F-4D97-AF65-F5344CB8AC3E}">
        <p14:creationId xmlns:p14="http://schemas.microsoft.com/office/powerpoint/2010/main" val="15076563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analyze the operational changes of the future power system,  I came up with a power system planning framework consisting of measures in three major categories: those impacting the environment, operational changes, and economic measures.</a:t>
            </a:r>
          </a:p>
          <a:p>
            <a:endParaRPr lang="en-US" dirty="0"/>
          </a:p>
          <a:p>
            <a:pPr algn="l"/>
            <a:r>
              <a:rPr lang="en-US" dirty="0"/>
              <a:t>- In the Environment category, I looked at the precent of load served by dicarbon free and renewable sources.  And emissions. </a:t>
            </a:r>
          </a:p>
          <a:p>
            <a:pPr marL="171450" indent="-171450">
              <a:buFontTx/>
              <a:buChar char="-"/>
            </a:pPr>
            <a:r>
              <a:rPr lang="en-US" dirty="0"/>
              <a:t>In the operation </a:t>
            </a:r>
            <a:r>
              <a:rPr lang="en-US" dirty="0" err="1"/>
              <a:t>cateogiry</a:t>
            </a:r>
            <a:r>
              <a:rPr lang="en-US" dirty="0"/>
              <a:t> I looked at several measures for analyzing the supply/demand including, energy mix, curtailment, resource availability, and net load curves. I also looked at sources of flexibility: including requirements for transmission capacity, and the operation of battery storage.</a:t>
            </a:r>
          </a:p>
          <a:p>
            <a:pPr marL="171450" indent="-171450">
              <a:buFontTx/>
              <a:buChar char="-"/>
            </a:pPr>
            <a:endParaRPr lang="en-US" dirty="0"/>
          </a:p>
          <a:p>
            <a:pPr marL="0" indent="0">
              <a:buFontTx/>
              <a:buNone/>
            </a:pPr>
            <a:r>
              <a:rPr lang="en-US" dirty="0"/>
              <a:t>- Lastly I looked at the economics of each model, including the annual cost and the electricity price.</a:t>
            </a:r>
          </a:p>
        </p:txBody>
      </p:sp>
      <p:sp>
        <p:nvSpPr>
          <p:cNvPr id="4" name="Slide Number Placeholder 3"/>
          <p:cNvSpPr>
            <a:spLocks noGrp="1"/>
          </p:cNvSpPr>
          <p:nvPr>
            <p:ph type="sldNum" sz="quarter" idx="5"/>
          </p:nvPr>
        </p:nvSpPr>
        <p:spPr/>
        <p:txBody>
          <a:bodyPr/>
          <a:lstStyle/>
          <a:p>
            <a:fld id="{4A5569B6-9F94-4C0C-95B7-854171DF2976}" type="slidenum">
              <a:rPr lang="en-US" smtClean="0"/>
              <a:t>8</a:t>
            </a:fld>
            <a:endParaRPr lang="en-US"/>
          </a:p>
        </p:txBody>
      </p:sp>
    </p:spTree>
    <p:extLst>
      <p:ext uri="{BB962C8B-B14F-4D97-AF65-F5344CB8AC3E}">
        <p14:creationId xmlns:p14="http://schemas.microsoft.com/office/powerpoint/2010/main" val="38358913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My modeling results show that NY could go from a system which is about 50% carbon free to one that is about 75% carbon free. As seen in the two graphs below we have the </a:t>
            </a:r>
            <a:r>
              <a:rPr lang="en-US" dirty="0" err="1"/>
              <a:t>mckinsey</a:t>
            </a:r>
            <a:r>
              <a:rPr lang="en-US" dirty="0"/>
              <a:t> model for 2040 on the left and the </a:t>
            </a:r>
            <a:r>
              <a:rPr lang="en-US" dirty="0" err="1"/>
              <a:t>nrel</a:t>
            </a:r>
            <a:r>
              <a:rPr lang="en-US" dirty="0"/>
              <a:t> 2050 model on the right. Th annual percent carbon free is just above 75% not including imports, and about 91% including imports. As a reminder the goal is 100%, so under the 2013 weather year my models indicate that they wouldn’t achieve the goals. </a:t>
            </a:r>
          </a:p>
          <a:p>
            <a:endParaRPr lang="en-US" dirty="0"/>
          </a:p>
          <a:p>
            <a:r>
              <a:rPr lang="en-US" dirty="0"/>
              <a:t>- Nonetheless there is significant improvement in the carbon free operation of the system- which is driven primarily by wind and solar resource – which goes from 23% in 2019 to 50-60% in these models.</a:t>
            </a:r>
          </a:p>
        </p:txBody>
      </p:sp>
      <p:sp>
        <p:nvSpPr>
          <p:cNvPr id="4" name="Slide Number Placeholder 3"/>
          <p:cNvSpPr>
            <a:spLocks noGrp="1"/>
          </p:cNvSpPr>
          <p:nvPr>
            <p:ph type="sldNum" sz="quarter" idx="5"/>
          </p:nvPr>
        </p:nvSpPr>
        <p:spPr/>
        <p:txBody>
          <a:bodyPr/>
          <a:lstStyle/>
          <a:p>
            <a:fld id="{4A5569B6-9F94-4C0C-95B7-854171DF2976}" type="slidenum">
              <a:rPr lang="en-US" smtClean="0"/>
              <a:t>9</a:t>
            </a:fld>
            <a:endParaRPr lang="en-US"/>
          </a:p>
        </p:txBody>
      </p:sp>
    </p:spTree>
    <p:extLst>
      <p:ext uri="{BB962C8B-B14F-4D97-AF65-F5344CB8AC3E}">
        <p14:creationId xmlns:p14="http://schemas.microsoft.com/office/powerpoint/2010/main" val="5812256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talked about decarbonization status, but what does that mean in terms of emissions – which is ultimately what we care about when talking about climate change.</a:t>
            </a:r>
          </a:p>
          <a:p>
            <a:endParaRPr lang="en-US" dirty="0"/>
          </a:p>
          <a:p>
            <a:r>
              <a:rPr lang="en-US" dirty="0"/>
              <a:t>The left 2 bars in this graph show historical emissions from 2016 and 2018, while the right show the model emissions. </a:t>
            </a:r>
          </a:p>
          <a:p>
            <a:r>
              <a:rPr lang="en-US" dirty="0"/>
              <a:t>-The actual 2019 emission data has not been released yet, but the actual magnitude of emissions by the 2019 is likely too high – but the same is true for 2040 and 2050.</a:t>
            </a:r>
          </a:p>
          <a:p>
            <a:r>
              <a:rPr lang="en-US" dirty="0"/>
              <a:t>- So if we just focus on the relative difference, the models indicate that we could achieve a power system with about 20% of the current instate emissions.</a:t>
            </a:r>
          </a:p>
        </p:txBody>
      </p:sp>
      <p:sp>
        <p:nvSpPr>
          <p:cNvPr id="4" name="Slide Number Placeholder 3"/>
          <p:cNvSpPr>
            <a:spLocks noGrp="1"/>
          </p:cNvSpPr>
          <p:nvPr>
            <p:ph type="sldNum" sz="quarter" idx="5"/>
          </p:nvPr>
        </p:nvSpPr>
        <p:spPr/>
        <p:txBody>
          <a:bodyPr/>
          <a:lstStyle/>
          <a:p>
            <a:fld id="{4A5569B6-9F94-4C0C-95B7-854171DF2976}" type="slidenum">
              <a:rPr lang="en-US" smtClean="0"/>
              <a:t>10</a:t>
            </a:fld>
            <a:endParaRPr lang="en-US"/>
          </a:p>
        </p:txBody>
      </p:sp>
    </p:spTree>
    <p:extLst>
      <p:ext uri="{BB962C8B-B14F-4D97-AF65-F5344CB8AC3E}">
        <p14:creationId xmlns:p14="http://schemas.microsoft.com/office/powerpoint/2010/main" val="29007723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 y="6334316"/>
            <a:ext cx="12192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p>
        </p:txBody>
      </p:sp>
      <p:sp>
        <p:nvSpPr>
          <p:cNvPr id="4" name="Date Placeholder 3"/>
          <p:cNvSpPr>
            <a:spLocks noGrp="1"/>
          </p:cNvSpPr>
          <p:nvPr>
            <p:ph type="dt" sz="half" idx="10"/>
          </p:nvPr>
        </p:nvSpPr>
        <p:spPr/>
        <p:txBody>
          <a:bodyPr/>
          <a:lstStyle/>
          <a:p>
            <a:fld id="{CC1A2329-1036-4F03-9C0E-450E59723D07}" type="datetime1">
              <a:rPr lang="en-US" smtClean="0"/>
              <a:t>9/28/2020</a:t>
            </a:fld>
            <a:endParaRPr lang="en-US"/>
          </a:p>
        </p:txBody>
      </p:sp>
      <p:sp>
        <p:nvSpPr>
          <p:cNvPr id="5" name="Footer Placeholder 4"/>
          <p:cNvSpPr>
            <a:spLocks noGrp="1"/>
          </p:cNvSpPr>
          <p:nvPr>
            <p:ph type="ftr" sz="quarter" idx="11"/>
          </p:nvPr>
        </p:nvSpPr>
        <p:spPr/>
        <p:txBody>
          <a:bodyPr/>
          <a:lstStyle/>
          <a:p>
            <a:r>
              <a:rPr lang="en-US"/>
              <a:t>Decarbonizing New York’s Power Sector</a:t>
            </a:r>
          </a:p>
        </p:txBody>
      </p:sp>
      <p:sp>
        <p:nvSpPr>
          <p:cNvPr id="6" name="Slide Number Placeholder 5"/>
          <p:cNvSpPr>
            <a:spLocks noGrp="1"/>
          </p:cNvSpPr>
          <p:nvPr>
            <p:ph type="sldNum" sz="quarter" idx="12"/>
          </p:nvPr>
        </p:nvSpPr>
        <p:spPr/>
        <p:txBody>
          <a:bodyPr/>
          <a:lstStyle/>
          <a:p>
            <a:fld id="{CDD4280C-217C-470D-9A0D-6495CC1C2458}"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850049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9BB5011-D6BB-4D98-BB9C-F45BAFC3221F}" type="datetime1">
              <a:rPr lang="en-US" smtClean="0"/>
              <a:t>9/28/2020</a:t>
            </a:fld>
            <a:endParaRPr lang="en-US"/>
          </a:p>
        </p:txBody>
      </p:sp>
      <p:sp>
        <p:nvSpPr>
          <p:cNvPr id="5" name="Footer Placeholder 4"/>
          <p:cNvSpPr>
            <a:spLocks noGrp="1"/>
          </p:cNvSpPr>
          <p:nvPr>
            <p:ph type="ftr" sz="quarter" idx="11"/>
          </p:nvPr>
        </p:nvSpPr>
        <p:spPr/>
        <p:txBody>
          <a:bodyPr/>
          <a:lstStyle/>
          <a:p>
            <a:r>
              <a:rPr lang="en-US"/>
              <a:t>Decarbonizing New York’s Power Sector</a:t>
            </a:r>
          </a:p>
        </p:txBody>
      </p:sp>
      <p:sp>
        <p:nvSpPr>
          <p:cNvPr id="6" name="Slide Number Placeholder 5"/>
          <p:cNvSpPr>
            <a:spLocks noGrp="1"/>
          </p:cNvSpPr>
          <p:nvPr>
            <p:ph type="sldNum" sz="quarter" idx="12"/>
          </p:nvPr>
        </p:nvSpPr>
        <p:spPr/>
        <p:txBody>
          <a:bodyPr/>
          <a:lstStyle/>
          <a:p>
            <a:fld id="{CDD4280C-217C-470D-9A0D-6495CC1C2458}" type="slidenum">
              <a:rPr lang="en-US" smtClean="0"/>
              <a:t>‹#›</a:t>
            </a:fld>
            <a:endParaRPr lang="en-US"/>
          </a:p>
        </p:txBody>
      </p:sp>
    </p:spTree>
    <p:extLst>
      <p:ext uri="{BB962C8B-B14F-4D97-AF65-F5344CB8AC3E}">
        <p14:creationId xmlns:p14="http://schemas.microsoft.com/office/powerpoint/2010/main" val="42758824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C5633C9-A90E-4EE1-9351-76D1F9A1772C}" type="datetime1">
              <a:rPr lang="en-US" smtClean="0"/>
              <a:t>9/28/2020</a:t>
            </a:fld>
            <a:endParaRPr lang="en-US"/>
          </a:p>
        </p:txBody>
      </p:sp>
      <p:sp>
        <p:nvSpPr>
          <p:cNvPr id="5" name="Footer Placeholder 4"/>
          <p:cNvSpPr>
            <a:spLocks noGrp="1"/>
          </p:cNvSpPr>
          <p:nvPr>
            <p:ph type="ftr" sz="quarter" idx="11"/>
          </p:nvPr>
        </p:nvSpPr>
        <p:spPr/>
        <p:txBody>
          <a:bodyPr/>
          <a:lstStyle/>
          <a:p>
            <a:r>
              <a:rPr lang="en-US"/>
              <a:t>Decarbonizing New York’s Power Sector</a:t>
            </a:r>
          </a:p>
        </p:txBody>
      </p:sp>
      <p:sp>
        <p:nvSpPr>
          <p:cNvPr id="6" name="Slide Number Placeholder 5"/>
          <p:cNvSpPr>
            <a:spLocks noGrp="1"/>
          </p:cNvSpPr>
          <p:nvPr>
            <p:ph type="sldNum" sz="quarter" idx="12"/>
          </p:nvPr>
        </p:nvSpPr>
        <p:spPr/>
        <p:txBody>
          <a:bodyPr/>
          <a:lstStyle/>
          <a:p>
            <a:fld id="{CDD4280C-217C-470D-9A0D-6495CC1C2458}" type="slidenum">
              <a:rPr lang="en-US" smtClean="0"/>
              <a:t>‹#›</a:t>
            </a:fld>
            <a:endParaRPr lang="en-US"/>
          </a:p>
        </p:txBody>
      </p:sp>
    </p:spTree>
    <p:extLst>
      <p:ext uri="{BB962C8B-B14F-4D97-AF65-F5344CB8AC3E}">
        <p14:creationId xmlns:p14="http://schemas.microsoft.com/office/powerpoint/2010/main" val="93385270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1D9B49-53C5-4457-9F84-8BE2016D05B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6C83E45-6BFE-4ACD-93E2-B167D3FC54D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483AA47-E81A-4258-ABD4-9F0EC5D8FEAB}"/>
              </a:ext>
            </a:extLst>
          </p:cNvPr>
          <p:cNvSpPr>
            <a:spLocks noGrp="1"/>
          </p:cNvSpPr>
          <p:nvPr>
            <p:ph type="dt" sz="half" idx="10"/>
          </p:nvPr>
        </p:nvSpPr>
        <p:spPr/>
        <p:txBody>
          <a:bodyPr/>
          <a:lstStyle/>
          <a:p>
            <a:fld id="{5DB5AD85-C4EB-49DB-A48F-17745111E6EE}" type="datetimeFigureOut">
              <a:rPr lang="en-US" smtClean="0"/>
              <a:t>9/28/2020</a:t>
            </a:fld>
            <a:endParaRPr lang="en-US"/>
          </a:p>
        </p:txBody>
      </p:sp>
      <p:sp>
        <p:nvSpPr>
          <p:cNvPr id="5" name="Footer Placeholder 4">
            <a:extLst>
              <a:ext uri="{FF2B5EF4-FFF2-40B4-BE49-F238E27FC236}">
                <a16:creationId xmlns:a16="http://schemas.microsoft.com/office/drawing/2014/main" id="{9C4BEF59-9341-42E8-9CA8-4A5018C0CF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83BD527-0DD7-4BA1-9434-462CFA011656}"/>
              </a:ext>
            </a:extLst>
          </p:cNvPr>
          <p:cNvSpPr>
            <a:spLocks noGrp="1"/>
          </p:cNvSpPr>
          <p:nvPr>
            <p:ph type="sldNum" sz="quarter" idx="12"/>
          </p:nvPr>
        </p:nvSpPr>
        <p:spPr/>
        <p:txBody>
          <a:bodyPr/>
          <a:lstStyle/>
          <a:p>
            <a:fld id="{AFFF5D94-88D9-4AD6-9AE4-606C222A8BC5}" type="slidenum">
              <a:rPr lang="en-US" smtClean="0"/>
              <a:t>‹#›</a:t>
            </a:fld>
            <a:endParaRPr lang="en-US"/>
          </a:p>
        </p:txBody>
      </p:sp>
    </p:spTree>
    <p:extLst>
      <p:ext uri="{BB962C8B-B14F-4D97-AF65-F5344CB8AC3E}">
        <p14:creationId xmlns:p14="http://schemas.microsoft.com/office/powerpoint/2010/main" val="320188030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56BB25-E274-4AF1-A73A-502B38AC969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D0E08CE-40FF-416D-AAF3-7F051F04580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6DA5CAA-BC43-46DD-9DD2-713BDEFEC4AF}"/>
              </a:ext>
            </a:extLst>
          </p:cNvPr>
          <p:cNvSpPr>
            <a:spLocks noGrp="1"/>
          </p:cNvSpPr>
          <p:nvPr>
            <p:ph type="dt" sz="half" idx="10"/>
          </p:nvPr>
        </p:nvSpPr>
        <p:spPr/>
        <p:txBody>
          <a:bodyPr/>
          <a:lstStyle/>
          <a:p>
            <a:fld id="{5DB5AD85-C4EB-49DB-A48F-17745111E6EE}" type="datetimeFigureOut">
              <a:rPr lang="en-US" smtClean="0"/>
              <a:t>9/28/2020</a:t>
            </a:fld>
            <a:endParaRPr lang="en-US"/>
          </a:p>
        </p:txBody>
      </p:sp>
      <p:sp>
        <p:nvSpPr>
          <p:cNvPr id="5" name="Footer Placeholder 4">
            <a:extLst>
              <a:ext uri="{FF2B5EF4-FFF2-40B4-BE49-F238E27FC236}">
                <a16:creationId xmlns:a16="http://schemas.microsoft.com/office/drawing/2014/main" id="{9D5D2A04-886E-48FC-988C-4C6DD26F3BD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55FD1CD-FB53-40F6-961C-28DCEFB3D88D}"/>
              </a:ext>
            </a:extLst>
          </p:cNvPr>
          <p:cNvSpPr>
            <a:spLocks noGrp="1"/>
          </p:cNvSpPr>
          <p:nvPr>
            <p:ph type="sldNum" sz="quarter" idx="12"/>
          </p:nvPr>
        </p:nvSpPr>
        <p:spPr/>
        <p:txBody>
          <a:bodyPr/>
          <a:lstStyle/>
          <a:p>
            <a:fld id="{AFFF5D94-88D9-4AD6-9AE4-606C222A8BC5}" type="slidenum">
              <a:rPr lang="en-US" smtClean="0"/>
              <a:t>‹#›</a:t>
            </a:fld>
            <a:endParaRPr lang="en-US"/>
          </a:p>
        </p:txBody>
      </p:sp>
    </p:spTree>
    <p:extLst>
      <p:ext uri="{BB962C8B-B14F-4D97-AF65-F5344CB8AC3E}">
        <p14:creationId xmlns:p14="http://schemas.microsoft.com/office/powerpoint/2010/main" val="28107919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19B727-11E9-44FE-B4A9-1141B22999C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FA15FA0-13F9-4793-911B-4D53C3C281A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D8241D5-0285-4CA3-AF57-2F7826AD753D}"/>
              </a:ext>
            </a:extLst>
          </p:cNvPr>
          <p:cNvSpPr>
            <a:spLocks noGrp="1"/>
          </p:cNvSpPr>
          <p:nvPr>
            <p:ph type="dt" sz="half" idx="10"/>
          </p:nvPr>
        </p:nvSpPr>
        <p:spPr/>
        <p:txBody>
          <a:bodyPr/>
          <a:lstStyle/>
          <a:p>
            <a:fld id="{5DB5AD85-C4EB-49DB-A48F-17745111E6EE}" type="datetimeFigureOut">
              <a:rPr lang="en-US" smtClean="0"/>
              <a:t>9/28/2020</a:t>
            </a:fld>
            <a:endParaRPr lang="en-US"/>
          </a:p>
        </p:txBody>
      </p:sp>
      <p:sp>
        <p:nvSpPr>
          <p:cNvPr id="5" name="Footer Placeholder 4">
            <a:extLst>
              <a:ext uri="{FF2B5EF4-FFF2-40B4-BE49-F238E27FC236}">
                <a16:creationId xmlns:a16="http://schemas.microsoft.com/office/drawing/2014/main" id="{4EBF19B5-845A-4864-88F3-F0FA1AD2C3F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41D3352-BD96-4490-B225-CC7DAD0B63B9}"/>
              </a:ext>
            </a:extLst>
          </p:cNvPr>
          <p:cNvSpPr>
            <a:spLocks noGrp="1"/>
          </p:cNvSpPr>
          <p:nvPr>
            <p:ph type="sldNum" sz="quarter" idx="12"/>
          </p:nvPr>
        </p:nvSpPr>
        <p:spPr/>
        <p:txBody>
          <a:bodyPr/>
          <a:lstStyle/>
          <a:p>
            <a:fld id="{AFFF5D94-88D9-4AD6-9AE4-606C222A8BC5}" type="slidenum">
              <a:rPr lang="en-US" smtClean="0"/>
              <a:t>‹#›</a:t>
            </a:fld>
            <a:endParaRPr lang="en-US"/>
          </a:p>
        </p:txBody>
      </p:sp>
    </p:spTree>
    <p:extLst>
      <p:ext uri="{BB962C8B-B14F-4D97-AF65-F5344CB8AC3E}">
        <p14:creationId xmlns:p14="http://schemas.microsoft.com/office/powerpoint/2010/main" val="323621168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8C0828-1EAC-44EE-BA0A-242550A77D5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7ED3649-31C6-40A9-8265-5D3AA68B69C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27856B15-AE87-46DA-AE05-D394CF87426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D511AB1-A36C-49EE-BACC-8711A075A7BF}"/>
              </a:ext>
            </a:extLst>
          </p:cNvPr>
          <p:cNvSpPr>
            <a:spLocks noGrp="1"/>
          </p:cNvSpPr>
          <p:nvPr>
            <p:ph type="dt" sz="half" idx="10"/>
          </p:nvPr>
        </p:nvSpPr>
        <p:spPr/>
        <p:txBody>
          <a:bodyPr/>
          <a:lstStyle/>
          <a:p>
            <a:fld id="{5DB5AD85-C4EB-49DB-A48F-17745111E6EE}" type="datetimeFigureOut">
              <a:rPr lang="en-US" smtClean="0"/>
              <a:t>9/28/2020</a:t>
            </a:fld>
            <a:endParaRPr lang="en-US"/>
          </a:p>
        </p:txBody>
      </p:sp>
      <p:sp>
        <p:nvSpPr>
          <p:cNvPr id="6" name="Footer Placeholder 5">
            <a:extLst>
              <a:ext uri="{FF2B5EF4-FFF2-40B4-BE49-F238E27FC236}">
                <a16:creationId xmlns:a16="http://schemas.microsoft.com/office/drawing/2014/main" id="{024843B6-8304-4A7B-8F57-EE186741925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18BBE2A-858F-4BA9-BF13-9FF2AEC1F180}"/>
              </a:ext>
            </a:extLst>
          </p:cNvPr>
          <p:cNvSpPr>
            <a:spLocks noGrp="1"/>
          </p:cNvSpPr>
          <p:nvPr>
            <p:ph type="sldNum" sz="quarter" idx="12"/>
          </p:nvPr>
        </p:nvSpPr>
        <p:spPr/>
        <p:txBody>
          <a:bodyPr/>
          <a:lstStyle/>
          <a:p>
            <a:fld id="{AFFF5D94-88D9-4AD6-9AE4-606C222A8BC5}" type="slidenum">
              <a:rPr lang="en-US" smtClean="0"/>
              <a:t>‹#›</a:t>
            </a:fld>
            <a:endParaRPr lang="en-US"/>
          </a:p>
        </p:txBody>
      </p:sp>
    </p:spTree>
    <p:extLst>
      <p:ext uri="{BB962C8B-B14F-4D97-AF65-F5344CB8AC3E}">
        <p14:creationId xmlns:p14="http://schemas.microsoft.com/office/powerpoint/2010/main" val="266286640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5841EB-280D-4E9C-9940-F4850923DE7A}"/>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30C499F-BEDE-45C6-AE2D-CCE5BD4C276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5672E14F-6B17-4940-8DB6-27BA9B683BB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1EEF1D3-DD57-4E91-94A4-98B2A21E739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64D5AC8-517D-4277-A45C-F2A5E4D70F9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6D0B0F2-F1C9-457B-8E0F-9BD7FB4A40D8}"/>
              </a:ext>
            </a:extLst>
          </p:cNvPr>
          <p:cNvSpPr>
            <a:spLocks noGrp="1"/>
          </p:cNvSpPr>
          <p:nvPr>
            <p:ph type="dt" sz="half" idx="10"/>
          </p:nvPr>
        </p:nvSpPr>
        <p:spPr/>
        <p:txBody>
          <a:bodyPr/>
          <a:lstStyle/>
          <a:p>
            <a:fld id="{5DB5AD85-C4EB-49DB-A48F-17745111E6EE}" type="datetimeFigureOut">
              <a:rPr lang="en-US" smtClean="0"/>
              <a:t>9/28/2020</a:t>
            </a:fld>
            <a:endParaRPr lang="en-US"/>
          </a:p>
        </p:txBody>
      </p:sp>
      <p:sp>
        <p:nvSpPr>
          <p:cNvPr id="8" name="Footer Placeholder 7">
            <a:extLst>
              <a:ext uri="{FF2B5EF4-FFF2-40B4-BE49-F238E27FC236}">
                <a16:creationId xmlns:a16="http://schemas.microsoft.com/office/drawing/2014/main" id="{14BABB05-3A9E-41DE-95BB-6D7DFB15D89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63B752D-795E-4043-83BC-A80BEF2B64E3}"/>
              </a:ext>
            </a:extLst>
          </p:cNvPr>
          <p:cNvSpPr>
            <a:spLocks noGrp="1"/>
          </p:cNvSpPr>
          <p:nvPr>
            <p:ph type="sldNum" sz="quarter" idx="12"/>
          </p:nvPr>
        </p:nvSpPr>
        <p:spPr/>
        <p:txBody>
          <a:bodyPr/>
          <a:lstStyle/>
          <a:p>
            <a:fld id="{AFFF5D94-88D9-4AD6-9AE4-606C222A8BC5}" type="slidenum">
              <a:rPr lang="en-US" smtClean="0"/>
              <a:t>‹#›</a:t>
            </a:fld>
            <a:endParaRPr lang="en-US"/>
          </a:p>
        </p:txBody>
      </p:sp>
    </p:spTree>
    <p:extLst>
      <p:ext uri="{BB962C8B-B14F-4D97-AF65-F5344CB8AC3E}">
        <p14:creationId xmlns:p14="http://schemas.microsoft.com/office/powerpoint/2010/main" val="80563015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9C259D-F24C-48C0-B684-12A75C12113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EEBECC5-E323-488C-8CC6-C9F4D6F4CC2A}"/>
              </a:ext>
            </a:extLst>
          </p:cNvPr>
          <p:cNvSpPr>
            <a:spLocks noGrp="1"/>
          </p:cNvSpPr>
          <p:nvPr>
            <p:ph type="dt" sz="half" idx="10"/>
          </p:nvPr>
        </p:nvSpPr>
        <p:spPr/>
        <p:txBody>
          <a:bodyPr/>
          <a:lstStyle/>
          <a:p>
            <a:fld id="{5DB5AD85-C4EB-49DB-A48F-17745111E6EE}" type="datetimeFigureOut">
              <a:rPr lang="en-US" smtClean="0"/>
              <a:t>9/28/2020</a:t>
            </a:fld>
            <a:endParaRPr lang="en-US"/>
          </a:p>
        </p:txBody>
      </p:sp>
      <p:sp>
        <p:nvSpPr>
          <p:cNvPr id="4" name="Footer Placeholder 3">
            <a:extLst>
              <a:ext uri="{FF2B5EF4-FFF2-40B4-BE49-F238E27FC236}">
                <a16:creationId xmlns:a16="http://schemas.microsoft.com/office/drawing/2014/main" id="{F11C45F4-69E5-4850-AC9E-F5B65A1CBD0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7B1C5B7-34E0-4CAA-91DC-3FFCE803A512}"/>
              </a:ext>
            </a:extLst>
          </p:cNvPr>
          <p:cNvSpPr>
            <a:spLocks noGrp="1"/>
          </p:cNvSpPr>
          <p:nvPr>
            <p:ph type="sldNum" sz="quarter" idx="12"/>
          </p:nvPr>
        </p:nvSpPr>
        <p:spPr/>
        <p:txBody>
          <a:bodyPr/>
          <a:lstStyle/>
          <a:p>
            <a:fld id="{AFFF5D94-88D9-4AD6-9AE4-606C222A8BC5}" type="slidenum">
              <a:rPr lang="en-US" smtClean="0"/>
              <a:t>‹#›</a:t>
            </a:fld>
            <a:endParaRPr lang="en-US"/>
          </a:p>
        </p:txBody>
      </p:sp>
    </p:spTree>
    <p:extLst>
      <p:ext uri="{BB962C8B-B14F-4D97-AF65-F5344CB8AC3E}">
        <p14:creationId xmlns:p14="http://schemas.microsoft.com/office/powerpoint/2010/main" val="82962666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FF88C4A-ED2F-4570-AC02-B06327D4B91D}"/>
              </a:ext>
            </a:extLst>
          </p:cNvPr>
          <p:cNvSpPr>
            <a:spLocks noGrp="1"/>
          </p:cNvSpPr>
          <p:nvPr>
            <p:ph type="dt" sz="half" idx="10"/>
          </p:nvPr>
        </p:nvSpPr>
        <p:spPr/>
        <p:txBody>
          <a:bodyPr/>
          <a:lstStyle/>
          <a:p>
            <a:fld id="{5DB5AD85-C4EB-49DB-A48F-17745111E6EE}" type="datetimeFigureOut">
              <a:rPr lang="en-US" smtClean="0"/>
              <a:t>9/28/2020</a:t>
            </a:fld>
            <a:endParaRPr lang="en-US"/>
          </a:p>
        </p:txBody>
      </p:sp>
      <p:sp>
        <p:nvSpPr>
          <p:cNvPr id="3" name="Footer Placeholder 2">
            <a:extLst>
              <a:ext uri="{FF2B5EF4-FFF2-40B4-BE49-F238E27FC236}">
                <a16:creationId xmlns:a16="http://schemas.microsoft.com/office/drawing/2014/main" id="{41BEA3D5-251D-480B-B016-E6AD65CE116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3A039BF-2DFE-4A8D-9EB0-EFC8718D2B4C}"/>
              </a:ext>
            </a:extLst>
          </p:cNvPr>
          <p:cNvSpPr>
            <a:spLocks noGrp="1"/>
          </p:cNvSpPr>
          <p:nvPr>
            <p:ph type="sldNum" sz="quarter" idx="12"/>
          </p:nvPr>
        </p:nvSpPr>
        <p:spPr/>
        <p:txBody>
          <a:bodyPr/>
          <a:lstStyle/>
          <a:p>
            <a:fld id="{AFFF5D94-88D9-4AD6-9AE4-606C222A8BC5}" type="slidenum">
              <a:rPr lang="en-US" smtClean="0"/>
              <a:t>‹#›</a:t>
            </a:fld>
            <a:endParaRPr lang="en-US"/>
          </a:p>
        </p:txBody>
      </p:sp>
    </p:spTree>
    <p:extLst>
      <p:ext uri="{BB962C8B-B14F-4D97-AF65-F5344CB8AC3E}">
        <p14:creationId xmlns:p14="http://schemas.microsoft.com/office/powerpoint/2010/main" val="395516093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39B28D-DC0D-494D-9614-705A697F441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6876885-D33E-40B1-8BDC-95142CB730A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A9F3002-2247-4B80-ABD3-E4FB92055E1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E6FF8A7-8CE6-40B8-A266-494F1D3686CB}"/>
              </a:ext>
            </a:extLst>
          </p:cNvPr>
          <p:cNvSpPr>
            <a:spLocks noGrp="1"/>
          </p:cNvSpPr>
          <p:nvPr>
            <p:ph type="dt" sz="half" idx="10"/>
          </p:nvPr>
        </p:nvSpPr>
        <p:spPr/>
        <p:txBody>
          <a:bodyPr/>
          <a:lstStyle/>
          <a:p>
            <a:fld id="{5DB5AD85-C4EB-49DB-A48F-17745111E6EE}" type="datetimeFigureOut">
              <a:rPr lang="en-US" smtClean="0"/>
              <a:t>9/28/2020</a:t>
            </a:fld>
            <a:endParaRPr lang="en-US"/>
          </a:p>
        </p:txBody>
      </p:sp>
      <p:sp>
        <p:nvSpPr>
          <p:cNvPr id="6" name="Footer Placeholder 5">
            <a:extLst>
              <a:ext uri="{FF2B5EF4-FFF2-40B4-BE49-F238E27FC236}">
                <a16:creationId xmlns:a16="http://schemas.microsoft.com/office/drawing/2014/main" id="{043F3B9E-5054-46AD-9697-51873600B20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0B6C395-8BF0-460F-BCC3-3B76AB3C612D}"/>
              </a:ext>
            </a:extLst>
          </p:cNvPr>
          <p:cNvSpPr>
            <a:spLocks noGrp="1"/>
          </p:cNvSpPr>
          <p:nvPr>
            <p:ph type="sldNum" sz="quarter" idx="12"/>
          </p:nvPr>
        </p:nvSpPr>
        <p:spPr/>
        <p:txBody>
          <a:bodyPr/>
          <a:lstStyle/>
          <a:p>
            <a:fld id="{AFFF5D94-88D9-4AD6-9AE4-606C222A8BC5}" type="slidenum">
              <a:rPr lang="en-US" smtClean="0"/>
              <a:t>‹#›</a:t>
            </a:fld>
            <a:endParaRPr lang="en-US"/>
          </a:p>
        </p:txBody>
      </p:sp>
    </p:spTree>
    <p:extLst>
      <p:ext uri="{BB962C8B-B14F-4D97-AF65-F5344CB8AC3E}">
        <p14:creationId xmlns:p14="http://schemas.microsoft.com/office/powerpoint/2010/main" val="8026456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DDD8267-EB22-414A-8E36-C7EF3FE5C3D1}" type="datetime1">
              <a:rPr lang="en-US" smtClean="0"/>
              <a:t>9/28/2020</a:t>
            </a:fld>
            <a:endParaRPr lang="en-US"/>
          </a:p>
        </p:txBody>
      </p:sp>
      <p:sp>
        <p:nvSpPr>
          <p:cNvPr id="5" name="Footer Placeholder 4"/>
          <p:cNvSpPr>
            <a:spLocks noGrp="1"/>
          </p:cNvSpPr>
          <p:nvPr>
            <p:ph type="ftr" sz="quarter" idx="11"/>
          </p:nvPr>
        </p:nvSpPr>
        <p:spPr/>
        <p:txBody>
          <a:bodyPr/>
          <a:lstStyle/>
          <a:p>
            <a:r>
              <a:rPr lang="en-US"/>
              <a:t>Decarbonizing New York’s Power Sector</a:t>
            </a:r>
          </a:p>
        </p:txBody>
      </p:sp>
      <p:sp>
        <p:nvSpPr>
          <p:cNvPr id="6" name="Slide Number Placeholder 5"/>
          <p:cNvSpPr>
            <a:spLocks noGrp="1"/>
          </p:cNvSpPr>
          <p:nvPr>
            <p:ph type="sldNum" sz="quarter" idx="12"/>
          </p:nvPr>
        </p:nvSpPr>
        <p:spPr/>
        <p:txBody>
          <a:bodyPr/>
          <a:lstStyle/>
          <a:p>
            <a:fld id="{CDD4280C-217C-470D-9A0D-6495CC1C2458}" type="slidenum">
              <a:rPr lang="en-US" smtClean="0"/>
              <a:t>‹#›</a:t>
            </a:fld>
            <a:endParaRPr lang="en-US"/>
          </a:p>
        </p:txBody>
      </p:sp>
    </p:spTree>
    <p:extLst>
      <p:ext uri="{BB962C8B-B14F-4D97-AF65-F5344CB8AC3E}">
        <p14:creationId xmlns:p14="http://schemas.microsoft.com/office/powerpoint/2010/main" val="208318354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AA643D-514F-45D7-B7BD-8A355BD5A2D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52302C7-0E2B-4872-BA70-128A5105053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EAE7AAD-71C4-43C5-823F-96A4F46DEDC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33927F6-84AF-4D69-962C-A6A9F7B1AF59}"/>
              </a:ext>
            </a:extLst>
          </p:cNvPr>
          <p:cNvSpPr>
            <a:spLocks noGrp="1"/>
          </p:cNvSpPr>
          <p:nvPr>
            <p:ph type="dt" sz="half" idx="10"/>
          </p:nvPr>
        </p:nvSpPr>
        <p:spPr/>
        <p:txBody>
          <a:bodyPr/>
          <a:lstStyle/>
          <a:p>
            <a:fld id="{5DB5AD85-C4EB-49DB-A48F-17745111E6EE}" type="datetimeFigureOut">
              <a:rPr lang="en-US" smtClean="0"/>
              <a:t>9/28/2020</a:t>
            </a:fld>
            <a:endParaRPr lang="en-US"/>
          </a:p>
        </p:txBody>
      </p:sp>
      <p:sp>
        <p:nvSpPr>
          <p:cNvPr id="6" name="Footer Placeholder 5">
            <a:extLst>
              <a:ext uri="{FF2B5EF4-FFF2-40B4-BE49-F238E27FC236}">
                <a16:creationId xmlns:a16="http://schemas.microsoft.com/office/drawing/2014/main" id="{3EEC78B6-67DE-423F-9B92-4C6516459D1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2D4B193-0C5E-45A1-8908-0926DFF76931}"/>
              </a:ext>
            </a:extLst>
          </p:cNvPr>
          <p:cNvSpPr>
            <a:spLocks noGrp="1"/>
          </p:cNvSpPr>
          <p:nvPr>
            <p:ph type="sldNum" sz="quarter" idx="12"/>
          </p:nvPr>
        </p:nvSpPr>
        <p:spPr/>
        <p:txBody>
          <a:bodyPr/>
          <a:lstStyle/>
          <a:p>
            <a:fld id="{AFFF5D94-88D9-4AD6-9AE4-606C222A8BC5}" type="slidenum">
              <a:rPr lang="en-US" smtClean="0"/>
              <a:t>‹#›</a:t>
            </a:fld>
            <a:endParaRPr lang="en-US"/>
          </a:p>
        </p:txBody>
      </p:sp>
    </p:spTree>
    <p:extLst>
      <p:ext uri="{BB962C8B-B14F-4D97-AF65-F5344CB8AC3E}">
        <p14:creationId xmlns:p14="http://schemas.microsoft.com/office/powerpoint/2010/main" val="100025098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F1E05B-EE1F-48E5-AED7-19F8CB4A766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4BDAE5B-EC88-4981-9F22-A8460C33E99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3EBAC29-0E71-4460-88AD-B660E9B45750}"/>
              </a:ext>
            </a:extLst>
          </p:cNvPr>
          <p:cNvSpPr>
            <a:spLocks noGrp="1"/>
          </p:cNvSpPr>
          <p:nvPr>
            <p:ph type="dt" sz="half" idx="10"/>
          </p:nvPr>
        </p:nvSpPr>
        <p:spPr/>
        <p:txBody>
          <a:bodyPr/>
          <a:lstStyle/>
          <a:p>
            <a:fld id="{5DB5AD85-C4EB-49DB-A48F-17745111E6EE}" type="datetimeFigureOut">
              <a:rPr lang="en-US" smtClean="0"/>
              <a:t>9/28/2020</a:t>
            </a:fld>
            <a:endParaRPr lang="en-US"/>
          </a:p>
        </p:txBody>
      </p:sp>
      <p:sp>
        <p:nvSpPr>
          <p:cNvPr id="5" name="Footer Placeholder 4">
            <a:extLst>
              <a:ext uri="{FF2B5EF4-FFF2-40B4-BE49-F238E27FC236}">
                <a16:creationId xmlns:a16="http://schemas.microsoft.com/office/drawing/2014/main" id="{FBBF1914-927D-4F75-8C8A-F8A7A07C706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1CA2B05-49CC-415F-9E35-030C33573D51}"/>
              </a:ext>
            </a:extLst>
          </p:cNvPr>
          <p:cNvSpPr>
            <a:spLocks noGrp="1"/>
          </p:cNvSpPr>
          <p:nvPr>
            <p:ph type="sldNum" sz="quarter" idx="12"/>
          </p:nvPr>
        </p:nvSpPr>
        <p:spPr/>
        <p:txBody>
          <a:bodyPr/>
          <a:lstStyle/>
          <a:p>
            <a:fld id="{AFFF5D94-88D9-4AD6-9AE4-606C222A8BC5}" type="slidenum">
              <a:rPr lang="en-US" smtClean="0"/>
              <a:t>‹#›</a:t>
            </a:fld>
            <a:endParaRPr lang="en-US"/>
          </a:p>
        </p:txBody>
      </p:sp>
    </p:spTree>
    <p:extLst>
      <p:ext uri="{BB962C8B-B14F-4D97-AF65-F5344CB8AC3E}">
        <p14:creationId xmlns:p14="http://schemas.microsoft.com/office/powerpoint/2010/main" val="378450181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6C7B039-E5C8-40A2-BFCE-1D670201442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2CB985F-257A-4570-ADDC-64B48B2B8847}"/>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4BA0126-2C88-4EC4-9264-EA7861C2DC7B}"/>
              </a:ext>
            </a:extLst>
          </p:cNvPr>
          <p:cNvSpPr>
            <a:spLocks noGrp="1"/>
          </p:cNvSpPr>
          <p:nvPr>
            <p:ph type="dt" sz="half" idx="10"/>
          </p:nvPr>
        </p:nvSpPr>
        <p:spPr/>
        <p:txBody>
          <a:bodyPr/>
          <a:lstStyle/>
          <a:p>
            <a:fld id="{5DB5AD85-C4EB-49DB-A48F-17745111E6EE}" type="datetimeFigureOut">
              <a:rPr lang="en-US" smtClean="0"/>
              <a:t>9/28/2020</a:t>
            </a:fld>
            <a:endParaRPr lang="en-US"/>
          </a:p>
        </p:txBody>
      </p:sp>
      <p:sp>
        <p:nvSpPr>
          <p:cNvPr id="5" name="Footer Placeholder 4">
            <a:extLst>
              <a:ext uri="{FF2B5EF4-FFF2-40B4-BE49-F238E27FC236}">
                <a16:creationId xmlns:a16="http://schemas.microsoft.com/office/drawing/2014/main" id="{05104AF9-65AE-4218-A606-950FEB0FEC6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6C01E9-4800-4B8B-B9F5-712163E53DAF}"/>
              </a:ext>
            </a:extLst>
          </p:cNvPr>
          <p:cNvSpPr>
            <a:spLocks noGrp="1"/>
          </p:cNvSpPr>
          <p:nvPr>
            <p:ph type="sldNum" sz="quarter" idx="12"/>
          </p:nvPr>
        </p:nvSpPr>
        <p:spPr/>
        <p:txBody>
          <a:bodyPr/>
          <a:lstStyle/>
          <a:p>
            <a:fld id="{AFFF5D94-88D9-4AD6-9AE4-606C222A8BC5}" type="slidenum">
              <a:rPr lang="en-US" smtClean="0"/>
              <a:t>‹#›</a:t>
            </a:fld>
            <a:endParaRPr lang="en-US"/>
          </a:p>
        </p:txBody>
      </p:sp>
    </p:spTree>
    <p:extLst>
      <p:ext uri="{BB962C8B-B14F-4D97-AF65-F5344CB8AC3E}">
        <p14:creationId xmlns:p14="http://schemas.microsoft.com/office/powerpoint/2010/main" val="36677329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072D83E-591E-44E7-A00E-1223B4196031}" type="datetime1">
              <a:rPr lang="en-US" smtClean="0"/>
              <a:t>9/28/2020</a:t>
            </a:fld>
            <a:endParaRPr lang="en-US"/>
          </a:p>
        </p:txBody>
      </p:sp>
      <p:sp>
        <p:nvSpPr>
          <p:cNvPr id="5" name="Footer Placeholder 4"/>
          <p:cNvSpPr>
            <a:spLocks noGrp="1"/>
          </p:cNvSpPr>
          <p:nvPr>
            <p:ph type="ftr" sz="quarter" idx="11"/>
          </p:nvPr>
        </p:nvSpPr>
        <p:spPr/>
        <p:txBody>
          <a:bodyPr/>
          <a:lstStyle/>
          <a:p>
            <a:r>
              <a:rPr lang="en-US"/>
              <a:t>Decarbonizing New York’s Power Sector</a:t>
            </a:r>
          </a:p>
        </p:txBody>
      </p:sp>
      <p:sp>
        <p:nvSpPr>
          <p:cNvPr id="6" name="Slide Number Placeholder 5"/>
          <p:cNvSpPr>
            <a:spLocks noGrp="1"/>
          </p:cNvSpPr>
          <p:nvPr>
            <p:ph type="sldNum" sz="quarter" idx="12"/>
          </p:nvPr>
        </p:nvSpPr>
        <p:spPr/>
        <p:txBody>
          <a:bodyPr/>
          <a:lstStyle/>
          <a:p>
            <a:fld id="{CDD4280C-217C-470D-9A0D-6495CC1C2458}"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917648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p>
        </p:txBody>
      </p:sp>
      <p:sp>
        <p:nvSpPr>
          <p:cNvPr id="3" name="Content Placeholder 2"/>
          <p:cNvSpPr>
            <a:spLocks noGrp="1"/>
          </p:cNvSpPr>
          <p:nvPr>
            <p:ph sz="half" idx="1"/>
          </p:nvPr>
        </p:nvSpPr>
        <p:spPr>
          <a:xfrm>
            <a:off x="1097280" y="1845734"/>
            <a:ext cx="4937760" cy="402335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FC0D3B1A-B7F6-4A31-AC3E-BC9783D8B4C4}" type="datetime1">
              <a:rPr lang="en-US" smtClean="0"/>
              <a:t>9/28/2020</a:t>
            </a:fld>
            <a:endParaRPr lang="en-US"/>
          </a:p>
        </p:txBody>
      </p:sp>
      <p:sp>
        <p:nvSpPr>
          <p:cNvPr id="6" name="Footer Placeholder 5"/>
          <p:cNvSpPr>
            <a:spLocks noGrp="1"/>
          </p:cNvSpPr>
          <p:nvPr>
            <p:ph type="ftr" sz="quarter" idx="11"/>
          </p:nvPr>
        </p:nvSpPr>
        <p:spPr/>
        <p:txBody>
          <a:bodyPr/>
          <a:lstStyle/>
          <a:p>
            <a:r>
              <a:rPr lang="en-US"/>
              <a:t>Decarbonizing New York’s Power Sector</a:t>
            </a:r>
          </a:p>
        </p:txBody>
      </p:sp>
      <p:sp>
        <p:nvSpPr>
          <p:cNvPr id="7" name="Slide Number Placeholder 6"/>
          <p:cNvSpPr>
            <a:spLocks noGrp="1"/>
          </p:cNvSpPr>
          <p:nvPr>
            <p:ph type="sldNum" sz="quarter" idx="12"/>
          </p:nvPr>
        </p:nvSpPr>
        <p:spPr/>
        <p:txBody>
          <a:bodyPr/>
          <a:lstStyle/>
          <a:p>
            <a:fld id="{CDD4280C-217C-470D-9A0D-6495CC1C2458}" type="slidenum">
              <a:rPr lang="en-US" smtClean="0"/>
              <a:t>‹#›</a:t>
            </a:fld>
            <a:endParaRPr lang="en-US"/>
          </a:p>
        </p:txBody>
      </p:sp>
    </p:spTree>
    <p:extLst>
      <p:ext uri="{BB962C8B-B14F-4D97-AF65-F5344CB8AC3E}">
        <p14:creationId xmlns:p14="http://schemas.microsoft.com/office/powerpoint/2010/main" val="32576766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5"/>
            <a:ext cx="493776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07EF8E0-FA59-440A-865E-14ADD115D984}" type="datetime1">
              <a:rPr lang="en-US" smtClean="0"/>
              <a:t>9/28/2020</a:t>
            </a:fld>
            <a:endParaRPr lang="en-US"/>
          </a:p>
        </p:txBody>
      </p:sp>
      <p:sp>
        <p:nvSpPr>
          <p:cNvPr id="8" name="Footer Placeholder 7"/>
          <p:cNvSpPr>
            <a:spLocks noGrp="1"/>
          </p:cNvSpPr>
          <p:nvPr>
            <p:ph type="ftr" sz="quarter" idx="11"/>
          </p:nvPr>
        </p:nvSpPr>
        <p:spPr/>
        <p:txBody>
          <a:bodyPr/>
          <a:lstStyle/>
          <a:p>
            <a:r>
              <a:rPr lang="en-US"/>
              <a:t>Decarbonizing New York’s Power Sector</a:t>
            </a:r>
          </a:p>
        </p:txBody>
      </p:sp>
      <p:sp>
        <p:nvSpPr>
          <p:cNvPr id="9" name="Slide Number Placeholder 8"/>
          <p:cNvSpPr>
            <a:spLocks noGrp="1"/>
          </p:cNvSpPr>
          <p:nvPr>
            <p:ph type="sldNum" sz="quarter" idx="12"/>
          </p:nvPr>
        </p:nvSpPr>
        <p:spPr/>
        <p:txBody>
          <a:bodyPr/>
          <a:lstStyle/>
          <a:p>
            <a:fld id="{CDD4280C-217C-470D-9A0D-6495CC1C2458}" type="slidenum">
              <a:rPr lang="en-US" smtClean="0"/>
              <a:t>‹#›</a:t>
            </a:fld>
            <a:endParaRPr lang="en-US"/>
          </a:p>
        </p:txBody>
      </p:sp>
    </p:spTree>
    <p:extLst>
      <p:ext uri="{BB962C8B-B14F-4D97-AF65-F5344CB8AC3E}">
        <p14:creationId xmlns:p14="http://schemas.microsoft.com/office/powerpoint/2010/main" val="1994531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02C8552-65DC-49B2-B1C9-FA7A5657D81C}" type="datetime1">
              <a:rPr lang="en-US" smtClean="0"/>
              <a:t>9/28/2020</a:t>
            </a:fld>
            <a:endParaRPr lang="en-US"/>
          </a:p>
        </p:txBody>
      </p:sp>
      <p:sp>
        <p:nvSpPr>
          <p:cNvPr id="4" name="Footer Placeholder 3"/>
          <p:cNvSpPr>
            <a:spLocks noGrp="1"/>
          </p:cNvSpPr>
          <p:nvPr>
            <p:ph type="ftr" sz="quarter" idx="11"/>
          </p:nvPr>
        </p:nvSpPr>
        <p:spPr/>
        <p:txBody>
          <a:bodyPr/>
          <a:lstStyle/>
          <a:p>
            <a:r>
              <a:rPr lang="en-US"/>
              <a:t>Decarbonizing New York’s Power Sector</a:t>
            </a:r>
          </a:p>
        </p:txBody>
      </p:sp>
      <p:sp>
        <p:nvSpPr>
          <p:cNvPr id="5" name="Slide Number Placeholder 4"/>
          <p:cNvSpPr>
            <a:spLocks noGrp="1"/>
          </p:cNvSpPr>
          <p:nvPr>
            <p:ph type="sldNum" sz="quarter" idx="12"/>
          </p:nvPr>
        </p:nvSpPr>
        <p:spPr/>
        <p:txBody>
          <a:bodyPr/>
          <a:lstStyle/>
          <a:p>
            <a:fld id="{CDD4280C-217C-470D-9A0D-6495CC1C2458}" type="slidenum">
              <a:rPr lang="en-US" smtClean="0"/>
              <a:t>‹#›</a:t>
            </a:fld>
            <a:endParaRPr lang="en-US"/>
          </a:p>
        </p:txBody>
      </p:sp>
    </p:spTree>
    <p:extLst>
      <p:ext uri="{BB962C8B-B14F-4D97-AF65-F5344CB8AC3E}">
        <p14:creationId xmlns:p14="http://schemas.microsoft.com/office/powerpoint/2010/main" val="901077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BA72CBBF-91A4-4A68-A2C4-0813538904AD}" type="datetime1">
              <a:rPr lang="en-US" smtClean="0"/>
              <a:t>9/28/2020</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r>
              <a:rPr lang="en-US"/>
              <a:t>Decarbonizing New York’s Power Sector</a:t>
            </a:r>
          </a:p>
        </p:txBody>
      </p:sp>
      <p:sp>
        <p:nvSpPr>
          <p:cNvPr id="9" name="Slide Number Placeholder 8"/>
          <p:cNvSpPr>
            <a:spLocks noGrp="1"/>
          </p:cNvSpPr>
          <p:nvPr>
            <p:ph type="sldNum" sz="quarter" idx="12"/>
          </p:nvPr>
        </p:nvSpPr>
        <p:spPr/>
        <p:txBody>
          <a:bodyPr/>
          <a:lstStyle/>
          <a:p>
            <a:fld id="{CDD4280C-217C-470D-9A0D-6495CC1C2458}" type="slidenum">
              <a:rPr lang="en-US" smtClean="0"/>
              <a:t>‹#›</a:t>
            </a:fld>
            <a:endParaRPr lang="en-US"/>
          </a:p>
        </p:txBody>
      </p:sp>
    </p:spTree>
    <p:extLst>
      <p:ext uri="{BB962C8B-B14F-4D97-AF65-F5344CB8AC3E}">
        <p14:creationId xmlns:p14="http://schemas.microsoft.com/office/powerpoint/2010/main" val="11050587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AB1588F2-BEAE-4001-ACF2-0B8C646E61CF}" type="datetime1">
              <a:rPr lang="en-US" smtClean="0"/>
              <a:t>9/28/2020</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r>
              <a:rPr lang="en-US"/>
              <a:t>Decarbonizing New York’s Power Sector</a:t>
            </a:r>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CDD4280C-217C-470D-9A0D-6495CC1C2458}" type="slidenum">
              <a:rPr lang="en-US" smtClean="0"/>
              <a:t>‹#›</a:t>
            </a:fld>
            <a:endParaRPr lang="en-US"/>
          </a:p>
        </p:txBody>
      </p:sp>
    </p:spTree>
    <p:extLst>
      <p:ext uri="{BB962C8B-B14F-4D97-AF65-F5344CB8AC3E}">
        <p14:creationId xmlns:p14="http://schemas.microsoft.com/office/powerpoint/2010/main" val="11709900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tIns="0" bIns="0" anchor="b">
            <a:noAutofit/>
          </a:bodyPr>
          <a:lstStyle>
            <a:lvl1pPr>
              <a:defRPr sz="3600" b="0">
                <a:solidFill>
                  <a:srgbClr val="FFFFFF"/>
                </a:solidFill>
              </a:defRPr>
            </a:lvl1pPr>
          </a:lstStyle>
          <a:p>
            <a:r>
              <a:rPr lang="en-US"/>
              <a:t>Click to edit Master title style</a:t>
            </a:r>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982B513-B89A-4BFB-B42D-465440FAB2D4}" type="datetime1">
              <a:rPr lang="en-US" smtClean="0"/>
              <a:t>9/28/2020</a:t>
            </a:fld>
            <a:endParaRPr lang="en-US"/>
          </a:p>
        </p:txBody>
      </p:sp>
      <p:sp>
        <p:nvSpPr>
          <p:cNvPr id="6" name="Footer Placeholder 5"/>
          <p:cNvSpPr>
            <a:spLocks noGrp="1"/>
          </p:cNvSpPr>
          <p:nvPr>
            <p:ph type="ftr" sz="quarter" idx="11"/>
          </p:nvPr>
        </p:nvSpPr>
        <p:spPr/>
        <p:txBody>
          <a:bodyPr/>
          <a:lstStyle/>
          <a:p>
            <a:r>
              <a:rPr lang="en-US"/>
              <a:t>Decarbonizing New York’s Power Sector</a:t>
            </a:r>
          </a:p>
        </p:txBody>
      </p:sp>
      <p:sp>
        <p:nvSpPr>
          <p:cNvPr id="7" name="Slide Number Placeholder 6"/>
          <p:cNvSpPr>
            <a:spLocks noGrp="1"/>
          </p:cNvSpPr>
          <p:nvPr>
            <p:ph type="sldNum" sz="quarter" idx="12"/>
          </p:nvPr>
        </p:nvSpPr>
        <p:spPr/>
        <p:txBody>
          <a:bodyPr/>
          <a:lstStyle/>
          <a:p>
            <a:fld id="{CDD4280C-217C-470D-9A0D-6495CC1C2458}" type="slidenum">
              <a:rPr lang="en-US" smtClean="0"/>
              <a:t>‹#›</a:t>
            </a:fld>
            <a:endParaRPr lang="en-US"/>
          </a:p>
        </p:txBody>
      </p:sp>
    </p:spTree>
    <p:extLst>
      <p:ext uri="{BB962C8B-B14F-4D97-AF65-F5344CB8AC3E}">
        <p14:creationId xmlns:p14="http://schemas.microsoft.com/office/powerpoint/2010/main" val="25268932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4CFC3C31-5B66-4FDB-8C93-3C870EA69310}" type="datetime1">
              <a:rPr lang="en-US" smtClean="0"/>
              <a:t>9/28/2020</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r>
              <a:rPr lang="en-US"/>
              <a:t>Decarbonizing New York’s Power Sector</a:t>
            </a:r>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CDD4280C-217C-470D-9A0D-6495CC1C2458}"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45942380"/>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hf hdr="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8BBBF5C-7EB3-46E7-A1DE-78121213BD0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349F61F-1E14-4BA4-91C2-C82AB56E1B3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C2BD763-3F5A-4526-88F3-FA1927AD302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DB5AD85-C4EB-49DB-A48F-17745111E6EE}" type="datetimeFigureOut">
              <a:rPr lang="en-US" smtClean="0"/>
              <a:t>9/28/2020</a:t>
            </a:fld>
            <a:endParaRPr lang="en-US"/>
          </a:p>
        </p:txBody>
      </p:sp>
      <p:sp>
        <p:nvSpPr>
          <p:cNvPr id="5" name="Footer Placeholder 4">
            <a:extLst>
              <a:ext uri="{FF2B5EF4-FFF2-40B4-BE49-F238E27FC236}">
                <a16:creationId xmlns:a16="http://schemas.microsoft.com/office/drawing/2014/main" id="{25528239-2095-4608-8041-98C09018CD0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898300A-058B-470B-A626-343572DB5AD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FFF5D94-88D9-4AD6-9AE4-606C222A8BC5}" type="slidenum">
              <a:rPr lang="en-US" smtClean="0"/>
              <a:t>‹#›</a:t>
            </a:fld>
            <a:endParaRPr lang="en-US"/>
          </a:p>
        </p:txBody>
      </p:sp>
    </p:spTree>
    <p:extLst>
      <p:ext uri="{BB962C8B-B14F-4D97-AF65-F5344CB8AC3E}">
        <p14:creationId xmlns:p14="http://schemas.microsoft.com/office/powerpoint/2010/main" val="3871629996"/>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26.png"/><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1.xml"/><Relationship Id="rId7" Type="http://schemas.openxmlformats.org/officeDocument/2006/relationships/image" Target="../media/image21.png"/><Relationship Id="rId2" Type="http://schemas.openxmlformats.org/officeDocument/2006/relationships/slideLayout" Target="../slideLayouts/slideLayout7.xml"/><Relationship Id="rId1" Type="http://schemas.openxmlformats.org/officeDocument/2006/relationships/tags" Target="../tags/tag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37.jpeg"/><Relationship Id="rId3" Type="http://schemas.openxmlformats.org/officeDocument/2006/relationships/image" Target="../media/image2.png"/><Relationship Id="rId7" Type="http://schemas.openxmlformats.org/officeDocument/2006/relationships/image" Target="../media/image32.png"/><Relationship Id="rId12"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31.jpeg"/><Relationship Id="rId11" Type="http://schemas.openxmlformats.org/officeDocument/2006/relationships/image" Target="../media/image36.png"/><Relationship Id="rId5" Type="http://schemas.openxmlformats.org/officeDocument/2006/relationships/image" Target="../media/image30.png"/><Relationship Id="rId15" Type="http://schemas.openxmlformats.org/officeDocument/2006/relationships/image" Target="../media/image9.png"/><Relationship Id="rId10" Type="http://schemas.openxmlformats.org/officeDocument/2006/relationships/image" Target="../media/image35.png"/><Relationship Id="rId4" Type="http://schemas.openxmlformats.org/officeDocument/2006/relationships/image" Target="../media/image29.png"/><Relationship Id="rId9" Type="http://schemas.openxmlformats.org/officeDocument/2006/relationships/image" Target="../media/image34.svg"/><Relationship Id="rId14" Type="http://schemas.openxmlformats.org/officeDocument/2006/relationships/image" Target="../media/image7.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40.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hyperlink" Target="https://github.com/m4rz910/NYISOToolkit" TargetMode="External"/><Relationship Id="rId5" Type="http://schemas.openxmlformats.org/officeDocument/2006/relationships/image" Target="../media/image39.png"/><Relationship Id="rId4" Type="http://schemas.openxmlformats.org/officeDocument/2006/relationships/image" Target="../media/image38.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notesSlide" Target="../notesSlides/notesSlide19.xml"/><Relationship Id="rId7" Type="http://schemas.openxmlformats.org/officeDocument/2006/relationships/image" Target="../media/image9.png"/><Relationship Id="rId2" Type="http://schemas.openxmlformats.org/officeDocument/2006/relationships/slideLayout" Target="../slideLayouts/slideLayout7.xml"/><Relationship Id="rId1" Type="http://schemas.openxmlformats.org/officeDocument/2006/relationships/tags" Target="../tags/tag3.xml"/><Relationship Id="rId6" Type="http://schemas.openxmlformats.org/officeDocument/2006/relationships/image" Target="../media/image8.png"/><Relationship Id="rId5" Type="http://schemas.openxmlformats.org/officeDocument/2006/relationships/image" Target="../media/image7.png"/><Relationship Id="rId10" Type="http://schemas.openxmlformats.org/officeDocument/2006/relationships/image" Target="../media/image44.png"/><Relationship Id="rId4" Type="http://schemas.openxmlformats.org/officeDocument/2006/relationships/image" Target="../media/image2.png"/><Relationship Id="rId9" Type="http://schemas.openxmlformats.org/officeDocument/2006/relationships/image" Target="../media/image43.png"/></Relationships>
</file>

<file path=ppt/slides/_rels/slide21.xml.rels><?xml version="1.0" encoding="UTF-8" standalone="yes"?>
<Relationships xmlns="http://schemas.openxmlformats.org/package/2006/relationships"><Relationship Id="rId2" Type="http://schemas.openxmlformats.org/officeDocument/2006/relationships/hyperlink" Target="https://github.com/m4rz910/NYISOToolkit" TargetMode="Externa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0.xml"/><Relationship Id="rId7" Type="http://schemas.openxmlformats.org/officeDocument/2006/relationships/image" Target="../media/image47.png"/><Relationship Id="rId2" Type="http://schemas.openxmlformats.org/officeDocument/2006/relationships/slideLayout" Target="../slideLayouts/slideLayout7.xml"/><Relationship Id="rId1" Type="http://schemas.openxmlformats.org/officeDocument/2006/relationships/tags" Target="../tags/tag4.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2.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 Id="rId5" Type="http://schemas.openxmlformats.org/officeDocument/2006/relationships/image" Target="../media/image23.png"/><Relationship Id="rId4" Type="http://schemas.openxmlformats.org/officeDocument/2006/relationships/image" Target="../media/image11.png"/></Relationships>
</file>

<file path=ppt/slides/_rels/slide2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53.png"/><Relationship Id="rId4" Type="http://schemas.openxmlformats.org/officeDocument/2006/relationships/image" Target="../media/image51.png"/></Relationships>
</file>

<file path=ppt/slides/_rels/slide3.xml.rels><?xml version="1.0" encoding="UTF-8" standalone="yes"?>
<Relationships xmlns="http://schemas.openxmlformats.org/package/2006/relationships"><Relationship Id="rId3" Type="http://schemas.openxmlformats.org/officeDocument/2006/relationships/hyperlink" Target="https://energyplan.ny.gov/-/media/nysenergyplan/images/energy-today.gif" TargetMode="External"/><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2.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7.xml"/><Relationship Id="rId5" Type="http://schemas.openxmlformats.org/officeDocument/2006/relationships/image" Target="../media/image23.png"/><Relationship Id="rId4" Type="http://schemas.openxmlformats.org/officeDocument/2006/relationships/image" Target="../media/image50.png"/></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7.xml"/><Relationship Id="rId5" Type="http://schemas.openxmlformats.org/officeDocument/2006/relationships/image" Target="../media/image26.png"/><Relationship Id="rId4" Type="http://schemas.openxmlformats.org/officeDocument/2006/relationships/image" Target="../media/image25.png"/></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7.xml"/><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20.png"/></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9.xml"/><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22.png"/></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0.xml"/><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17.png"/></Relationships>
</file>

<file path=ppt/slides/_rels/slide38.xml.rels><?xml version="1.0" encoding="UTF-8" standalone="yes"?>
<Relationships xmlns="http://schemas.openxmlformats.org/package/2006/relationships"><Relationship Id="rId2" Type="http://schemas.openxmlformats.org/officeDocument/2006/relationships/hyperlink" Target="https://www.nysenate.gov/legislation/bills/2019/s6599" TargetMode="Externa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32.png"/><Relationship Id="rId3" Type="http://schemas.openxmlformats.org/officeDocument/2006/relationships/image" Target="../media/image56.png"/><Relationship Id="rId7" Type="http://schemas.openxmlformats.org/officeDocument/2006/relationships/image" Target="../media/image8.png"/><Relationship Id="rId12" Type="http://schemas.openxmlformats.org/officeDocument/2006/relationships/image" Target="../media/image2.png"/><Relationship Id="rId2" Type="http://schemas.openxmlformats.org/officeDocument/2006/relationships/notesSlide" Target="../notesSlides/notesSlide31.xml"/><Relationship Id="rId16"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59.png"/><Relationship Id="rId5" Type="http://schemas.openxmlformats.org/officeDocument/2006/relationships/image" Target="../media/image57.png"/><Relationship Id="rId15" Type="http://schemas.openxmlformats.org/officeDocument/2006/relationships/image" Target="../media/image36.png"/><Relationship Id="rId10" Type="http://schemas.openxmlformats.org/officeDocument/2006/relationships/image" Target="../media/image58.png"/><Relationship Id="rId4" Type="http://schemas.openxmlformats.org/officeDocument/2006/relationships/image" Target="../media/image40.png"/><Relationship Id="rId9" Type="http://schemas.openxmlformats.org/officeDocument/2006/relationships/image" Target="../media/image42.png"/><Relationship Id="rId14" Type="http://schemas.openxmlformats.org/officeDocument/2006/relationships/image" Target="../media/image35.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8" Type="http://schemas.openxmlformats.org/officeDocument/2006/relationships/image" Target="../media/image42.png"/><Relationship Id="rId13" Type="http://schemas.openxmlformats.org/officeDocument/2006/relationships/image" Target="../media/image36.png"/><Relationship Id="rId3" Type="http://schemas.openxmlformats.org/officeDocument/2006/relationships/image" Target="../media/image56.png"/><Relationship Id="rId7" Type="http://schemas.openxmlformats.org/officeDocument/2006/relationships/image" Target="../media/image7.png"/><Relationship Id="rId12" Type="http://schemas.openxmlformats.org/officeDocument/2006/relationships/image" Target="../media/image35.png"/><Relationship Id="rId2" Type="http://schemas.openxmlformats.org/officeDocument/2006/relationships/notesSlide" Target="../notesSlides/notesSlide32.xml"/><Relationship Id="rId1" Type="http://schemas.openxmlformats.org/officeDocument/2006/relationships/slideLayout" Target="../slideLayouts/slideLayout7.xml"/><Relationship Id="rId6" Type="http://schemas.openxmlformats.org/officeDocument/2006/relationships/image" Target="../media/image8.png"/><Relationship Id="rId11" Type="http://schemas.openxmlformats.org/officeDocument/2006/relationships/image" Target="../media/image32.png"/><Relationship Id="rId5" Type="http://schemas.openxmlformats.org/officeDocument/2006/relationships/image" Target="../media/image9.png"/><Relationship Id="rId10" Type="http://schemas.openxmlformats.org/officeDocument/2006/relationships/image" Target="../media/image59.png"/><Relationship Id="rId4" Type="http://schemas.openxmlformats.org/officeDocument/2006/relationships/image" Target="../media/image57.png"/><Relationship Id="rId9" Type="http://schemas.openxmlformats.org/officeDocument/2006/relationships/image" Target="../media/image58.png"/><Relationship Id="rId14" Type="http://schemas.openxmlformats.org/officeDocument/2006/relationships/image" Target="../media/image3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file:///C:\Users\tzave\OneDrive%20-%20The%20Cooper%20Union%20for%20the%20Advancement%20of%20Science%20and%20Art\102-cooper\150-masters\thesis\ny-power-decarb\4_synthesis\figures\figures_final\atb_lcoe.png" TargetMode="External"/><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hyperlink" Target="https://www.nyiso.com/documents/20142/3036629/Power+System+Fundamentals.pdf/739a1c2d-9a99-f243-0287-774cfacb21d5?version=1.2&amp;download=true" TargetMode="Externa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2.png"/><Relationship Id="rId7" Type="http://schemas.openxmlformats.org/officeDocument/2006/relationships/image" Target="../media/image9.png"/><Relationship Id="rId2" Type="http://schemas.openxmlformats.org/officeDocument/2006/relationships/notesSlide" Target="../notesSlides/notesSlide33.xml"/><Relationship Id="rId1" Type="http://schemas.openxmlformats.org/officeDocument/2006/relationships/slideLayout" Target="../slideLayouts/slideLayout7.xml"/><Relationship Id="rId6" Type="http://schemas.openxmlformats.org/officeDocument/2006/relationships/image" Target="../media/image42.png"/><Relationship Id="rId11" Type="http://schemas.openxmlformats.org/officeDocument/2006/relationships/image" Target="file:///C:\Users\tzave\OneDrive%20-%20The%20Cooper%20Union%20for%20the%20Advancement%20of%20Science%20and%20Art\102-cooper\150-masters\thesis\ny-power-decarb\4_synthesis\figures\figures_final\2019_ny_wind_resource.png" TargetMode="External"/><Relationship Id="rId5" Type="http://schemas.openxmlformats.org/officeDocument/2006/relationships/image" Target="../media/image34.svg"/><Relationship Id="rId10" Type="http://schemas.openxmlformats.org/officeDocument/2006/relationships/image" Target="../media/image65.png"/><Relationship Id="rId4" Type="http://schemas.openxmlformats.org/officeDocument/2006/relationships/image" Target="../media/image33.png"/><Relationship Id="rId9" Type="http://schemas.openxmlformats.org/officeDocument/2006/relationships/image" Target="../media/image7.png"/></Relationships>
</file>

<file path=ppt/slides/_rels/slide5.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notesSlide" Target="../notesSlides/notesSlide4.xml"/><Relationship Id="rId7" Type="http://schemas.openxmlformats.org/officeDocument/2006/relationships/image" Target="../media/image8.png"/><Relationship Id="rId2" Type="http://schemas.openxmlformats.org/officeDocument/2006/relationships/slideLayout" Target="../slideLayouts/slideLayout7.xml"/><Relationship Id="rId1" Type="http://schemas.openxmlformats.org/officeDocument/2006/relationships/tags" Target="../tags/tag1.xml"/><Relationship Id="rId6" Type="http://schemas.openxmlformats.org/officeDocument/2006/relationships/image" Target="../media/image7.png"/><Relationship Id="rId5" Type="http://schemas.openxmlformats.org/officeDocument/2006/relationships/hyperlink" Target="https://github.com/m4rz910/NYISOToolkit" TargetMode="External"/><Relationship Id="rId10" Type="http://schemas.openxmlformats.org/officeDocument/2006/relationships/image" Target="../media/image11.png"/><Relationship Id="rId4" Type="http://schemas.openxmlformats.org/officeDocument/2006/relationships/image" Target="../media/image2.png"/><Relationship Id="rId9"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2.png"/><Relationship Id="rId7" Type="http://schemas.openxmlformats.org/officeDocument/2006/relationships/image" Target="../media/image19.png"/><Relationship Id="rId12"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8.png"/><Relationship Id="rId11" Type="http://schemas.openxmlformats.org/officeDocument/2006/relationships/image" Target="../media/image23.png"/><Relationship Id="rId5" Type="http://schemas.openxmlformats.org/officeDocument/2006/relationships/image" Target="../media/image17.pn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8" descr="A close up of a map&#10;&#10;Description automatically generated">
            <a:extLst>
              <a:ext uri="{FF2B5EF4-FFF2-40B4-BE49-F238E27FC236}">
                <a16:creationId xmlns:a16="http://schemas.microsoft.com/office/drawing/2014/main" id="{B7A2E7A0-03F5-48BC-AB61-40889EF84F6F}"/>
              </a:ext>
            </a:extLst>
          </p:cNvPr>
          <p:cNvPicPr>
            <a:picLocks noChangeAspect="1"/>
          </p:cNvPicPr>
          <p:nvPr/>
        </p:nvPicPr>
        <p:blipFill rotWithShape="1">
          <a:blip r:embed="rId2">
            <a:extLst>
              <a:ext uri="{28A0092B-C50C-407E-A947-70E740481C1C}">
                <a14:useLocalDpi xmlns:a14="http://schemas.microsoft.com/office/drawing/2010/main" val="0"/>
              </a:ext>
            </a:extLst>
          </a:blip>
          <a:srcRect t="18973" b="7014"/>
          <a:stretch/>
        </p:blipFill>
        <p:spPr>
          <a:xfrm>
            <a:off x="1" y="-30470"/>
            <a:ext cx="12191999" cy="6888470"/>
          </a:xfrm>
          <a:prstGeom prst="rect">
            <a:avLst/>
          </a:prstGeom>
          <a:solidFill>
            <a:srgbClr val="344068">
              <a:lumMod val="90000"/>
            </a:srgbClr>
          </a:solidFill>
        </p:spPr>
      </p:pic>
      <p:sp>
        <p:nvSpPr>
          <p:cNvPr id="13" name="Rectangle 12">
            <a:extLst>
              <a:ext uri="{FF2B5EF4-FFF2-40B4-BE49-F238E27FC236}">
                <a16:creationId xmlns:a16="http://schemas.microsoft.com/office/drawing/2014/main" id="{2B79750F-4400-4232-AAE7-6E9B62C9F983}"/>
              </a:ext>
            </a:extLst>
          </p:cNvPr>
          <p:cNvSpPr/>
          <p:nvPr/>
        </p:nvSpPr>
        <p:spPr>
          <a:xfrm>
            <a:off x="4341092" y="3131127"/>
            <a:ext cx="7850908" cy="2890982"/>
          </a:xfrm>
          <a:prstGeom prst="rect">
            <a:avLst/>
          </a:prstGeom>
          <a:solidFill>
            <a:srgbClr val="14161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6BF042A5-4B39-461C-ADF6-7D43AF15F9F3}"/>
              </a:ext>
            </a:extLst>
          </p:cNvPr>
          <p:cNvSpPr txBox="1"/>
          <p:nvPr/>
        </p:nvSpPr>
        <p:spPr>
          <a:xfrm>
            <a:off x="4535049" y="4802325"/>
            <a:ext cx="6276108" cy="1640449"/>
          </a:xfrm>
          <a:prstGeom prst="rect">
            <a:avLst/>
          </a:prstGeom>
          <a:noFill/>
        </p:spPr>
        <p:txBody>
          <a:bodyPr wrap="square">
            <a:spAutoFit/>
          </a:bodyPr>
          <a:lstStyle/>
          <a:p>
            <a:pPr marL="0" marR="0" lvl="0" indent="0" algn="l" defTabSz="914400" rtl="0" eaLnBrk="1" fontAlgn="auto" latinLnBrk="0" hangingPunct="1">
              <a:lnSpc>
                <a:spcPct val="90000"/>
              </a:lnSpc>
              <a:spcBef>
                <a:spcPts val="0"/>
              </a:spcBef>
              <a:spcAft>
                <a:spcPts val="600"/>
              </a:spcAft>
              <a:buClr>
                <a:srgbClr val="1CADE4"/>
              </a:buClr>
              <a:buSzPct val="100000"/>
              <a:buFont typeface="Calibri" panose="020F0502020204030204" pitchFamily="34" charset="0"/>
              <a:buNone/>
              <a:tabLst/>
              <a:defRPr/>
            </a:pPr>
            <a:r>
              <a:rPr kumimoji="0" lang="en-US" sz="1400" b="0" i="0" u="none" strike="noStrike" kern="1200" cap="none" spc="0" normalizeH="0" baseline="0" noProof="0" dirty="0">
                <a:ln>
                  <a:noFill/>
                </a:ln>
                <a:solidFill>
                  <a:srgbClr val="FFFFFF"/>
                </a:solidFill>
                <a:effectLst/>
                <a:uLnTx/>
                <a:uFillTx/>
                <a:latin typeface="Franklin Gothic Book" panose="020B0503020102020204" pitchFamily="34" charset="0"/>
                <a:ea typeface="+mn-ea"/>
                <a:cs typeface="+mn-cs"/>
              </a:rPr>
              <a:t>Cooper Union Masters Thesis Defense (9/14/2020)</a:t>
            </a:r>
          </a:p>
          <a:p>
            <a:pPr marL="0" marR="0" lvl="0" indent="0" algn="l" defTabSz="914400" rtl="0" eaLnBrk="1" fontAlgn="auto" latinLnBrk="0" hangingPunct="1">
              <a:lnSpc>
                <a:spcPct val="90000"/>
              </a:lnSpc>
              <a:spcBef>
                <a:spcPts val="0"/>
              </a:spcBef>
              <a:spcAft>
                <a:spcPts val="600"/>
              </a:spcAft>
              <a:buClr>
                <a:srgbClr val="1CADE4"/>
              </a:buClr>
              <a:buSzPct val="100000"/>
              <a:buFont typeface="Calibri" panose="020F0502020204030204" pitchFamily="34" charset="0"/>
              <a:buNone/>
              <a:tabLst/>
              <a:defRPr/>
            </a:pPr>
            <a:r>
              <a:rPr kumimoji="0" lang="en-US" sz="1400" b="0" i="0" u="none" strike="noStrike" kern="1200" cap="none" spc="0" normalizeH="0" baseline="0" noProof="0" dirty="0">
                <a:ln>
                  <a:noFill/>
                </a:ln>
                <a:solidFill>
                  <a:srgbClr val="FFFFFF"/>
                </a:solidFill>
                <a:effectLst/>
                <a:uLnTx/>
                <a:uFillTx/>
                <a:latin typeface="Franklin Gothic Book" panose="020B0503020102020204" pitchFamily="34" charset="0"/>
                <a:ea typeface="+mn-ea"/>
                <a:cs typeface="+mn-cs"/>
              </a:rPr>
              <a:t>Author: Zach Tzavelis</a:t>
            </a:r>
          </a:p>
          <a:p>
            <a:pPr marL="0" marR="0" lvl="0" indent="0" algn="l" defTabSz="914400" rtl="0" eaLnBrk="1" fontAlgn="auto" latinLnBrk="0" hangingPunct="1">
              <a:lnSpc>
                <a:spcPct val="90000"/>
              </a:lnSpc>
              <a:spcBef>
                <a:spcPts val="0"/>
              </a:spcBef>
              <a:spcAft>
                <a:spcPts val="600"/>
              </a:spcAft>
              <a:buClr>
                <a:srgbClr val="1CADE4"/>
              </a:buClr>
              <a:buSzPct val="100000"/>
              <a:buFont typeface="Calibri" panose="020F0502020204030204" pitchFamily="34" charset="0"/>
              <a:buNone/>
              <a:tabLst/>
              <a:defRPr/>
            </a:pPr>
            <a:r>
              <a:rPr kumimoji="0" lang="en-US" sz="1400" b="0" i="0" u="none" strike="noStrike" kern="1200" cap="none" spc="0" normalizeH="0" baseline="0" noProof="0" dirty="0">
                <a:ln>
                  <a:noFill/>
                </a:ln>
                <a:solidFill>
                  <a:srgbClr val="FFFFFF"/>
                </a:solidFill>
                <a:effectLst/>
                <a:uLnTx/>
                <a:uFillTx/>
                <a:latin typeface="Franklin Gothic Book" panose="020B0503020102020204" pitchFamily="34" charset="0"/>
                <a:ea typeface="+mn-ea"/>
                <a:cs typeface="+mn-cs"/>
              </a:rPr>
              <a:t>Advisors: Professor Sidebotham (Cooper Union)</a:t>
            </a:r>
            <a:endParaRPr lang="en-US" sz="1400" dirty="0">
              <a:solidFill>
                <a:srgbClr val="FFFFFF"/>
              </a:solidFill>
              <a:latin typeface="Franklin Gothic Book" panose="020B0503020102020204" pitchFamily="34" charset="0"/>
            </a:endParaRPr>
          </a:p>
          <a:p>
            <a:pPr marL="0" marR="0" lvl="0" indent="0" algn="l" defTabSz="914400" rtl="0" eaLnBrk="1" fontAlgn="auto" latinLnBrk="0" hangingPunct="1">
              <a:lnSpc>
                <a:spcPct val="90000"/>
              </a:lnSpc>
              <a:spcBef>
                <a:spcPts val="0"/>
              </a:spcBef>
              <a:spcAft>
                <a:spcPts val="600"/>
              </a:spcAft>
              <a:buClr>
                <a:srgbClr val="1CADE4"/>
              </a:buClr>
              <a:buSzPct val="100000"/>
              <a:buFont typeface="Calibri" panose="020F0502020204030204" pitchFamily="34" charset="0"/>
              <a:buNone/>
              <a:tabLst/>
              <a:defRPr/>
            </a:pPr>
            <a:r>
              <a:rPr kumimoji="0" lang="en-US" sz="1400" b="0" i="0" u="none" strike="noStrike" kern="1200" cap="none" spc="0" normalizeH="0" baseline="0" noProof="0" dirty="0">
                <a:ln>
                  <a:noFill/>
                </a:ln>
                <a:solidFill>
                  <a:srgbClr val="FFFFFF"/>
                </a:solidFill>
                <a:effectLst/>
                <a:uLnTx/>
                <a:uFillTx/>
                <a:latin typeface="Franklin Gothic Book" panose="020B0503020102020204" pitchFamily="34" charset="0"/>
                <a:ea typeface="+mn-ea"/>
                <a:cs typeface="+mn-cs"/>
              </a:rPr>
              <a:t>                Josh Novacheck (National Renewable Energy Laboratory)</a:t>
            </a:r>
          </a:p>
          <a:p>
            <a:pPr marL="0" marR="0" lvl="0" indent="0" algn="l" defTabSz="914400" rtl="0" eaLnBrk="1" fontAlgn="auto" latinLnBrk="0" hangingPunct="1">
              <a:lnSpc>
                <a:spcPct val="90000"/>
              </a:lnSpc>
              <a:spcBef>
                <a:spcPts val="0"/>
              </a:spcBef>
              <a:spcAft>
                <a:spcPts val="600"/>
              </a:spcAft>
              <a:buClr>
                <a:srgbClr val="1CADE4"/>
              </a:buClr>
              <a:buSzPct val="100000"/>
              <a:buFont typeface="Calibri" panose="020F0502020204030204" pitchFamily="34" charset="0"/>
              <a:buNone/>
              <a:tabLst/>
              <a:defRPr/>
            </a:pPr>
            <a:endParaRPr kumimoji="0" lang="en-US" sz="1400" b="0" i="0" u="none" strike="noStrike" kern="1200" cap="none" spc="0" normalizeH="0" baseline="0" noProof="0" dirty="0">
              <a:ln>
                <a:noFill/>
              </a:ln>
              <a:solidFill>
                <a:srgbClr val="FFFFFF"/>
              </a:solidFill>
              <a:effectLst/>
              <a:uLnTx/>
              <a:uFillTx/>
              <a:latin typeface="Franklin Gothic Book" panose="020B0503020102020204" pitchFamily="34" charset="0"/>
              <a:ea typeface="+mn-ea"/>
              <a:cs typeface="+mn-cs"/>
            </a:endParaRPr>
          </a:p>
          <a:p>
            <a:pPr marL="0" marR="0" lvl="0" indent="0" algn="l" defTabSz="914400" rtl="0" eaLnBrk="1" fontAlgn="auto" latinLnBrk="0" hangingPunct="1">
              <a:lnSpc>
                <a:spcPct val="90000"/>
              </a:lnSpc>
              <a:spcBef>
                <a:spcPts val="0"/>
              </a:spcBef>
              <a:spcAft>
                <a:spcPts val="600"/>
              </a:spcAft>
              <a:buClr>
                <a:srgbClr val="1CADE4"/>
              </a:buClr>
              <a:buSzPct val="100000"/>
              <a:buFont typeface="Calibri" panose="020F0502020204030204" pitchFamily="34" charset="0"/>
              <a:buNone/>
              <a:tabLst/>
              <a:defRPr/>
            </a:pPr>
            <a:endParaRPr kumimoji="0" lang="en-US" sz="1400" b="0" i="0" u="none" strike="noStrike" kern="1200" cap="none" spc="0" normalizeH="0" baseline="0" noProof="0" dirty="0">
              <a:ln>
                <a:noFill/>
              </a:ln>
              <a:solidFill>
                <a:srgbClr val="FFFFFF"/>
              </a:solidFill>
              <a:effectLst/>
              <a:uLnTx/>
              <a:uFillTx/>
              <a:latin typeface="Franklin Gothic Book" panose="020B0503020102020204" pitchFamily="34" charset="0"/>
              <a:ea typeface="+mn-ea"/>
              <a:cs typeface="+mn-cs"/>
            </a:endParaRPr>
          </a:p>
        </p:txBody>
      </p:sp>
      <p:sp>
        <p:nvSpPr>
          <p:cNvPr id="9" name="TextBox 8">
            <a:extLst>
              <a:ext uri="{FF2B5EF4-FFF2-40B4-BE49-F238E27FC236}">
                <a16:creationId xmlns:a16="http://schemas.microsoft.com/office/drawing/2014/main" id="{9347A17F-449C-425C-BD62-FCE49B170819}"/>
              </a:ext>
            </a:extLst>
          </p:cNvPr>
          <p:cNvSpPr txBox="1"/>
          <p:nvPr/>
        </p:nvSpPr>
        <p:spPr>
          <a:xfrm>
            <a:off x="4470399" y="3047999"/>
            <a:ext cx="7721598" cy="1754326"/>
          </a:xfrm>
          <a:prstGeom prst="rect">
            <a:avLst/>
          </a:prstGeom>
          <a:noFill/>
        </p:spPr>
        <p:txBody>
          <a:bodyPr wrap="square">
            <a:spAutoFit/>
          </a:bodyPr>
          <a:lstStyle/>
          <a:p>
            <a:r>
              <a:rPr kumimoji="0" lang="en-US" sz="5400" b="0" i="0" u="none" strike="noStrike" kern="1200" cap="none" spc="-50" normalizeH="0" baseline="0" noProof="0" dirty="0">
                <a:ln>
                  <a:noFill/>
                </a:ln>
                <a:solidFill>
                  <a:srgbClr val="FFFFFF"/>
                </a:solidFill>
                <a:effectLst/>
                <a:uLnTx/>
                <a:uFillTx/>
                <a:latin typeface="Franklin Gothic Book" panose="020B0503020102020204" pitchFamily="34" charset="0"/>
                <a:ea typeface="+mj-ea"/>
                <a:cs typeface="+mj-cs"/>
              </a:rPr>
              <a:t>Decarbonizing New York’s Power Sector</a:t>
            </a:r>
            <a:endParaRPr lang="en-US" dirty="0"/>
          </a:p>
        </p:txBody>
      </p:sp>
      <p:cxnSp>
        <p:nvCxnSpPr>
          <p:cNvPr id="15" name="Straight Connector 14">
            <a:extLst>
              <a:ext uri="{FF2B5EF4-FFF2-40B4-BE49-F238E27FC236}">
                <a16:creationId xmlns:a16="http://schemas.microsoft.com/office/drawing/2014/main" id="{EC3FC909-D5D1-475A-BB9C-CB148684D08D}"/>
              </a:ext>
            </a:extLst>
          </p:cNvPr>
          <p:cNvCxnSpPr>
            <a:cxnSpLocks/>
          </p:cNvCxnSpPr>
          <p:nvPr/>
        </p:nvCxnSpPr>
        <p:spPr>
          <a:xfrm>
            <a:off x="4627418" y="4719781"/>
            <a:ext cx="7564580" cy="0"/>
          </a:xfrm>
          <a:prstGeom prst="line">
            <a:avLst/>
          </a:prstGeom>
          <a:ln w="19050">
            <a:solidFill>
              <a:srgbClr val="2683C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036781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4394041A-D495-4E20-924E-15301DFD8757}"/>
              </a:ext>
            </a:extLst>
          </p:cNvPr>
          <p:cNvSpPr>
            <a:spLocks noGrp="1"/>
          </p:cNvSpPr>
          <p:nvPr>
            <p:ph type="ftr" sz="quarter" idx="11"/>
          </p:nvPr>
        </p:nvSpPr>
        <p:spPr/>
        <p:txBody>
          <a:bodyPr/>
          <a:lstStyle/>
          <a:p>
            <a:r>
              <a:rPr lang="en-US"/>
              <a:t>Decarbonizing New York’s Power Sector</a:t>
            </a:r>
          </a:p>
        </p:txBody>
      </p:sp>
      <p:sp>
        <p:nvSpPr>
          <p:cNvPr id="4" name="Slide Number Placeholder 3">
            <a:extLst>
              <a:ext uri="{FF2B5EF4-FFF2-40B4-BE49-F238E27FC236}">
                <a16:creationId xmlns:a16="http://schemas.microsoft.com/office/drawing/2014/main" id="{6B78F90A-EFB2-4CAB-8A6D-F5E507603C77}"/>
              </a:ext>
            </a:extLst>
          </p:cNvPr>
          <p:cNvSpPr>
            <a:spLocks noGrp="1"/>
          </p:cNvSpPr>
          <p:nvPr>
            <p:ph type="sldNum" sz="quarter" idx="12"/>
          </p:nvPr>
        </p:nvSpPr>
        <p:spPr/>
        <p:txBody>
          <a:bodyPr/>
          <a:lstStyle/>
          <a:p>
            <a:fld id="{CDD4280C-217C-470D-9A0D-6495CC1C2458}" type="slidenum">
              <a:rPr lang="en-US" smtClean="0"/>
              <a:t>10</a:t>
            </a:fld>
            <a:endParaRPr lang="en-US"/>
          </a:p>
        </p:txBody>
      </p:sp>
      <p:sp>
        <p:nvSpPr>
          <p:cNvPr id="5" name="Title 1">
            <a:extLst>
              <a:ext uri="{FF2B5EF4-FFF2-40B4-BE49-F238E27FC236}">
                <a16:creationId xmlns:a16="http://schemas.microsoft.com/office/drawing/2014/main" id="{2655B846-A44F-438B-BFAF-BB36C99FA19A}"/>
              </a:ext>
            </a:extLst>
          </p:cNvPr>
          <p:cNvSpPr txBox="1">
            <a:spLocks/>
          </p:cNvSpPr>
          <p:nvPr/>
        </p:nvSpPr>
        <p:spPr>
          <a:xfrm>
            <a:off x="283308" y="169573"/>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accent5"/>
                </a:solidFill>
                <a:latin typeface="Franklin Gothic Book" panose="020B0503020102020204" pitchFamily="34" charset="0"/>
                <a:cs typeface="Segoe UI" panose="020B0502040204020203" pitchFamily="34" charset="0"/>
              </a:rPr>
              <a:t>Emission Insights</a:t>
            </a:r>
          </a:p>
        </p:txBody>
      </p:sp>
      <p:pic>
        <p:nvPicPr>
          <p:cNvPr id="6" name="Picture 5" descr="A close up of a logo&#10;&#10;Description automatically generated">
            <a:extLst>
              <a:ext uri="{FF2B5EF4-FFF2-40B4-BE49-F238E27FC236}">
                <a16:creationId xmlns:a16="http://schemas.microsoft.com/office/drawing/2014/main" id="{34A93CE8-59DA-43AC-8300-ADD9EC6AE3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51904" y="1"/>
            <a:ext cx="640080" cy="640080"/>
          </a:xfrm>
          <a:prstGeom prst="rect">
            <a:avLst/>
          </a:prstGeom>
          <a:ln>
            <a:noFill/>
          </a:ln>
          <a:effectLst>
            <a:softEdge rad="112500"/>
          </a:effectLst>
        </p:spPr>
      </p:pic>
      <p:sp>
        <p:nvSpPr>
          <p:cNvPr id="24" name="TextBox 23">
            <a:extLst>
              <a:ext uri="{FF2B5EF4-FFF2-40B4-BE49-F238E27FC236}">
                <a16:creationId xmlns:a16="http://schemas.microsoft.com/office/drawing/2014/main" id="{D443AE11-5C9D-494E-9415-161991D73FB7}"/>
              </a:ext>
            </a:extLst>
          </p:cNvPr>
          <p:cNvSpPr txBox="1"/>
          <p:nvPr/>
        </p:nvSpPr>
        <p:spPr>
          <a:xfrm>
            <a:off x="795308" y="1034074"/>
            <a:ext cx="10601384" cy="400110"/>
          </a:xfrm>
          <a:prstGeom prst="rect">
            <a:avLst/>
          </a:prstGeom>
          <a:noFill/>
        </p:spPr>
        <p:txBody>
          <a:bodyPr wrap="square">
            <a:spAutoFit/>
          </a:bodyPr>
          <a:lstStyle/>
          <a:p>
            <a:r>
              <a:rPr lang="en-US" sz="2000" b="1" dirty="0">
                <a:effectLst/>
                <a:latin typeface="Franklin Gothic Book" panose="020B0503020102020204" pitchFamily="34" charset="0"/>
                <a:ea typeface="Calibri" panose="020F0502020204030204" pitchFamily="34" charset="0"/>
                <a:cs typeface="Arial" panose="020B0604020202020204" pitchFamily="34" charset="0"/>
              </a:rPr>
              <a:t>New York’s power system could produce about 18% of the current instate-emissions</a:t>
            </a:r>
            <a:endParaRPr lang="en-US" sz="2000" b="1" dirty="0">
              <a:latin typeface="Franklin Gothic Book" panose="020B0503020102020204" pitchFamily="34" charset="0"/>
            </a:endParaRPr>
          </a:p>
        </p:txBody>
      </p:sp>
      <p:grpSp>
        <p:nvGrpSpPr>
          <p:cNvPr id="7" name="Group 6">
            <a:extLst>
              <a:ext uri="{FF2B5EF4-FFF2-40B4-BE49-F238E27FC236}">
                <a16:creationId xmlns:a16="http://schemas.microsoft.com/office/drawing/2014/main" id="{025ECE71-5A4D-4F08-8623-6F643D00CB47}"/>
              </a:ext>
            </a:extLst>
          </p:cNvPr>
          <p:cNvGrpSpPr/>
          <p:nvPr/>
        </p:nvGrpSpPr>
        <p:grpSpPr>
          <a:xfrm>
            <a:off x="2032000" y="1685224"/>
            <a:ext cx="7425256" cy="4493881"/>
            <a:chOff x="1821852" y="1808977"/>
            <a:chExt cx="7025804" cy="4252126"/>
          </a:xfrm>
        </p:grpSpPr>
        <p:pic>
          <p:nvPicPr>
            <p:cNvPr id="22" name="Picture 21" descr="A screenshot of a cell phone&#10;&#10;Description automatically generated">
              <a:extLst>
                <a:ext uri="{FF2B5EF4-FFF2-40B4-BE49-F238E27FC236}">
                  <a16:creationId xmlns:a16="http://schemas.microsoft.com/office/drawing/2014/main" id="{F685ED06-A61B-4F38-867B-C2D328658B58}"/>
                </a:ext>
              </a:extLst>
            </p:cNvPr>
            <p:cNvPicPr>
              <a:picLocks noChangeAspect="1"/>
            </p:cNvPicPr>
            <p:nvPr/>
          </p:nvPicPr>
          <p:blipFill rotWithShape="1">
            <a:blip r:embed="rId4">
              <a:extLst>
                <a:ext uri="{28A0092B-C50C-407E-A947-70E740481C1C}">
                  <a14:useLocalDpi xmlns:a14="http://schemas.microsoft.com/office/drawing/2010/main" val="0"/>
                </a:ext>
              </a:extLst>
            </a:blip>
            <a:srcRect l="-1" r="21772"/>
            <a:stretch/>
          </p:blipFill>
          <p:spPr>
            <a:xfrm>
              <a:off x="1821852" y="1808977"/>
              <a:ext cx="6687138" cy="4252126"/>
            </a:xfrm>
            <a:prstGeom prst="rect">
              <a:avLst/>
            </a:prstGeom>
          </p:spPr>
        </p:pic>
        <p:pic>
          <p:nvPicPr>
            <p:cNvPr id="2" name="Picture 1" descr="A screenshot of a cell phone&#10;&#10;Description automatically generated">
              <a:extLst>
                <a:ext uri="{FF2B5EF4-FFF2-40B4-BE49-F238E27FC236}">
                  <a16:creationId xmlns:a16="http://schemas.microsoft.com/office/drawing/2014/main" id="{E351BFC5-433A-470C-B72C-262F2DB03EC8}"/>
                </a:ext>
              </a:extLst>
            </p:cNvPr>
            <p:cNvPicPr>
              <a:picLocks noChangeAspect="1"/>
            </p:cNvPicPr>
            <p:nvPr/>
          </p:nvPicPr>
          <p:blipFill rotWithShape="1">
            <a:blip r:embed="rId4">
              <a:extLst>
                <a:ext uri="{28A0092B-C50C-407E-A947-70E740481C1C}">
                  <a14:useLocalDpi xmlns:a14="http://schemas.microsoft.com/office/drawing/2010/main" val="0"/>
                </a:ext>
              </a:extLst>
            </a:blip>
            <a:srcRect l="95661" r="377"/>
            <a:stretch/>
          </p:blipFill>
          <p:spPr>
            <a:xfrm>
              <a:off x="8508989" y="1808977"/>
              <a:ext cx="338667" cy="4252126"/>
            </a:xfrm>
            <a:prstGeom prst="rect">
              <a:avLst/>
            </a:prstGeom>
          </p:spPr>
        </p:pic>
      </p:grpSp>
    </p:spTree>
    <p:extLst>
      <p:ext uri="{BB962C8B-B14F-4D97-AF65-F5344CB8AC3E}">
        <p14:creationId xmlns:p14="http://schemas.microsoft.com/office/powerpoint/2010/main" val="1384567708"/>
      </p:ext>
    </p:extLst>
  </p:cSld>
  <p:clrMapOvr>
    <a:masterClrMapping/>
  </p:clrMapOvr>
  <mc:AlternateContent xmlns:mc="http://schemas.openxmlformats.org/markup-compatibility/2006" xmlns:p14="http://schemas.microsoft.com/office/powerpoint/2010/main">
    <mc:Choice Requires="p14">
      <p:transition spd="slow" p14:dur="2000" advTm="89499"/>
    </mc:Choice>
    <mc:Fallback xmlns="">
      <p:transition spd="slow" advTm="89499"/>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4394041A-D495-4E20-924E-15301DFD8757}"/>
              </a:ext>
            </a:extLst>
          </p:cNvPr>
          <p:cNvSpPr>
            <a:spLocks noGrp="1"/>
          </p:cNvSpPr>
          <p:nvPr>
            <p:ph type="ftr" sz="quarter" idx="11"/>
          </p:nvPr>
        </p:nvSpPr>
        <p:spPr/>
        <p:txBody>
          <a:bodyPr/>
          <a:lstStyle/>
          <a:p>
            <a:r>
              <a:rPr lang="en-US"/>
              <a:t>Decarbonizing New York’s Power Sector</a:t>
            </a:r>
          </a:p>
        </p:txBody>
      </p:sp>
      <p:sp>
        <p:nvSpPr>
          <p:cNvPr id="4" name="Slide Number Placeholder 3">
            <a:extLst>
              <a:ext uri="{FF2B5EF4-FFF2-40B4-BE49-F238E27FC236}">
                <a16:creationId xmlns:a16="http://schemas.microsoft.com/office/drawing/2014/main" id="{6B78F90A-EFB2-4CAB-8A6D-F5E507603C77}"/>
              </a:ext>
            </a:extLst>
          </p:cNvPr>
          <p:cNvSpPr>
            <a:spLocks noGrp="1"/>
          </p:cNvSpPr>
          <p:nvPr>
            <p:ph type="sldNum" sz="quarter" idx="12"/>
          </p:nvPr>
        </p:nvSpPr>
        <p:spPr/>
        <p:txBody>
          <a:bodyPr/>
          <a:lstStyle/>
          <a:p>
            <a:fld id="{CDD4280C-217C-470D-9A0D-6495CC1C2458}" type="slidenum">
              <a:rPr lang="en-US" smtClean="0"/>
              <a:t>11</a:t>
            </a:fld>
            <a:endParaRPr lang="en-US"/>
          </a:p>
        </p:txBody>
      </p:sp>
      <p:sp>
        <p:nvSpPr>
          <p:cNvPr id="5" name="Title 1">
            <a:extLst>
              <a:ext uri="{FF2B5EF4-FFF2-40B4-BE49-F238E27FC236}">
                <a16:creationId xmlns:a16="http://schemas.microsoft.com/office/drawing/2014/main" id="{2655B846-A44F-438B-BFAF-BB36C99FA19A}"/>
              </a:ext>
            </a:extLst>
          </p:cNvPr>
          <p:cNvSpPr txBox="1">
            <a:spLocks/>
          </p:cNvSpPr>
          <p:nvPr/>
        </p:nvSpPr>
        <p:spPr>
          <a:xfrm>
            <a:off x="283308" y="169573"/>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tx2">
                    <a:lumMod val="60000"/>
                    <a:lumOff val="40000"/>
                  </a:schemeClr>
                </a:solidFill>
                <a:latin typeface="Franklin Gothic Book" panose="020B0503020102020204" pitchFamily="34" charset="0"/>
                <a:cs typeface="Segoe UI" panose="020B0502040204020203" pitchFamily="34" charset="0"/>
              </a:rPr>
              <a:t>Energy Mix Insights</a:t>
            </a:r>
          </a:p>
        </p:txBody>
      </p:sp>
      <p:pic>
        <p:nvPicPr>
          <p:cNvPr id="6" name="Picture 5" descr="A close up of a logo&#10;&#10;Description automatically generated">
            <a:extLst>
              <a:ext uri="{FF2B5EF4-FFF2-40B4-BE49-F238E27FC236}">
                <a16:creationId xmlns:a16="http://schemas.microsoft.com/office/drawing/2014/main" id="{34A93CE8-59DA-43AC-8300-ADD9EC6AE3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51904" y="1"/>
            <a:ext cx="640080" cy="640080"/>
          </a:xfrm>
          <a:prstGeom prst="rect">
            <a:avLst/>
          </a:prstGeom>
          <a:ln>
            <a:noFill/>
          </a:ln>
          <a:effectLst>
            <a:softEdge rad="112500"/>
          </a:effectLst>
        </p:spPr>
      </p:pic>
      <p:sp>
        <p:nvSpPr>
          <p:cNvPr id="10" name="TextBox 9">
            <a:extLst>
              <a:ext uri="{FF2B5EF4-FFF2-40B4-BE49-F238E27FC236}">
                <a16:creationId xmlns:a16="http://schemas.microsoft.com/office/drawing/2014/main" id="{AD4A9ADD-856E-41B6-9EB4-5C7AD7D00ABE}"/>
              </a:ext>
            </a:extLst>
          </p:cNvPr>
          <p:cNvSpPr txBox="1"/>
          <p:nvPr/>
        </p:nvSpPr>
        <p:spPr>
          <a:xfrm>
            <a:off x="641221" y="715628"/>
            <a:ext cx="11880447" cy="1420902"/>
          </a:xfrm>
          <a:prstGeom prst="rect">
            <a:avLst/>
          </a:prstGeom>
          <a:noFill/>
        </p:spPr>
        <p:txBody>
          <a:bodyPr wrap="square">
            <a:spAutoFit/>
          </a:bodyPr>
          <a:lstStyle/>
          <a:p>
            <a:pPr marL="457200" indent="-457200">
              <a:lnSpc>
                <a:spcPct val="150000"/>
              </a:lnSpc>
              <a:buFont typeface="+mj-lt"/>
              <a:buAutoNum type="arabicPeriod"/>
            </a:pPr>
            <a:r>
              <a:rPr lang="en-US" sz="2000" b="1" dirty="0">
                <a:effectLst/>
                <a:latin typeface="Franklin Gothic Book" panose="020B0503020102020204" pitchFamily="34" charset="0"/>
                <a:ea typeface="Calibri" panose="020F0502020204030204" pitchFamily="34" charset="0"/>
                <a:cs typeface="Arial" panose="020B0604020202020204" pitchFamily="34" charset="0"/>
              </a:rPr>
              <a:t>Baseline Comparison: Model (2019) is similar to Historic (2019)</a:t>
            </a:r>
          </a:p>
          <a:p>
            <a:pPr marL="457200" indent="-457200">
              <a:lnSpc>
                <a:spcPct val="150000"/>
              </a:lnSpc>
              <a:buFont typeface="+mj-lt"/>
              <a:buAutoNum type="arabicPeriod"/>
            </a:pPr>
            <a:r>
              <a:rPr lang="en-US" sz="2000" b="1" dirty="0">
                <a:effectLst/>
                <a:latin typeface="Franklin Gothic Book" panose="020B0503020102020204" pitchFamily="34" charset="0"/>
                <a:ea typeface="Calibri" panose="020F0502020204030204" pitchFamily="34" charset="0"/>
                <a:cs typeface="Arial" panose="020B0604020202020204" pitchFamily="34" charset="0"/>
              </a:rPr>
              <a:t>Wind becomes the dominate energy resource (39% in 2040)</a:t>
            </a:r>
          </a:p>
          <a:p>
            <a:pPr marL="457200" indent="-457200">
              <a:lnSpc>
                <a:spcPct val="150000"/>
              </a:lnSpc>
              <a:buFont typeface="+mj-lt"/>
              <a:buAutoNum type="arabicPeriod"/>
            </a:pPr>
            <a:r>
              <a:rPr lang="en-US" sz="2000" b="1" dirty="0">
                <a:latin typeface="Franklin Gothic Book" panose="020B0503020102020204" pitchFamily="34" charset="0"/>
                <a:cs typeface="Arial" panose="020B0604020202020204" pitchFamily="34" charset="0"/>
              </a:rPr>
              <a:t>Nuclear remains as a crucial resource and there is a significant reduction in natural gas use</a:t>
            </a:r>
            <a:endParaRPr lang="en-US" sz="2000" b="1" dirty="0">
              <a:latin typeface="Franklin Gothic Book" panose="020B0503020102020204" pitchFamily="34" charset="0"/>
            </a:endParaRPr>
          </a:p>
        </p:txBody>
      </p:sp>
      <p:grpSp>
        <p:nvGrpSpPr>
          <p:cNvPr id="32" name="Group 31">
            <a:extLst>
              <a:ext uri="{FF2B5EF4-FFF2-40B4-BE49-F238E27FC236}">
                <a16:creationId xmlns:a16="http://schemas.microsoft.com/office/drawing/2014/main" id="{041A9D1F-19C6-4AE1-82BC-DE0F5C3D36F3}"/>
              </a:ext>
            </a:extLst>
          </p:cNvPr>
          <p:cNvGrpSpPr/>
          <p:nvPr/>
        </p:nvGrpSpPr>
        <p:grpSpPr>
          <a:xfrm>
            <a:off x="2405251" y="2192969"/>
            <a:ext cx="7740708" cy="4030641"/>
            <a:chOff x="1319401" y="2141873"/>
            <a:chExt cx="7740708" cy="4030641"/>
          </a:xfrm>
        </p:grpSpPr>
        <p:sp>
          <p:nvSpPr>
            <p:cNvPr id="17" name="Rectangle 16">
              <a:extLst>
                <a:ext uri="{FF2B5EF4-FFF2-40B4-BE49-F238E27FC236}">
                  <a16:creationId xmlns:a16="http://schemas.microsoft.com/office/drawing/2014/main" id="{5830705B-B8CB-4EDC-8639-3A8D1C85FD66}"/>
                </a:ext>
              </a:extLst>
            </p:cNvPr>
            <p:cNvSpPr/>
            <p:nvPr/>
          </p:nvSpPr>
          <p:spPr>
            <a:xfrm>
              <a:off x="3701837" y="2141873"/>
              <a:ext cx="1793757" cy="27165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latin typeface="Franklin Gothic Book" panose="020B0503020102020204" pitchFamily="34" charset="0"/>
                </a:rPr>
                <a:t>Annual Generation</a:t>
              </a:r>
            </a:p>
          </p:txBody>
        </p:sp>
        <p:grpSp>
          <p:nvGrpSpPr>
            <p:cNvPr id="31" name="Group 30">
              <a:extLst>
                <a:ext uri="{FF2B5EF4-FFF2-40B4-BE49-F238E27FC236}">
                  <a16:creationId xmlns:a16="http://schemas.microsoft.com/office/drawing/2014/main" id="{F0A176EF-BF13-4755-B5B8-5ED1EFCF630C}"/>
                </a:ext>
              </a:extLst>
            </p:cNvPr>
            <p:cNvGrpSpPr/>
            <p:nvPr/>
          </p:nvGrpSpPr>
          <p:grpSpPr>
            <a:xfrm>
              <a:off x="1319401" y="2378048"/>
              <a:ext cx="7740708" cy="3794466"/>
              <a:chOff x="1319401" y="2378048"/>
              <a:chExt cx="7740708" cy="3794466"/>
            </a:xfrm>
          </p:grpSpPr>
          <p:pic>
            <p:nvPicPr>
              <p:cNvPr id="15" name="Picture 14" descr="A screenshot of a cell phone&#10;&#10;Description automatically generated">
                <a:extLst>
                  <a:ext uri="{FF2B5EF4-FFF2-40B4-BE49-F238E27FC236}">
                    <a16:creationId xmlns:a16="http://schemas.microsoft.com/office/drawing/2014/main" id="{5B0AD528-B1A8-44FB-8C0B-CC712FA73EAC}"/>
                  </a:ext>
                </a:extLst>
              </p:cNvPr>
              <p:cNvPicPr>
                <a:picLocks noChangeAspect="1"/>
              </p:cNvPicPr>
              <p:nvPr/>
            </p:nvPicPr>
            <p:blipFill rotWithShape="1">
              <a:blip r:embed="rId4">
                <a:extLst>
                  <a:ext uri="{28A0092B-C50C-407E-A947-70E740481C1C}">
                    <a14:useLocalDpi xmlns:a14="http://schemas.microsoft.com/office/drawing/2010/main" val="0"/>
                  </a:ext>
                </a:extLst>
              </a:blip>
              <a:srcRect l="9470" t="82336" r="76554" b="12236"/>
              <a:stretch/>
            </p:blipFill>
            <p:spPr>
              <a:xfrm>
                <a:off x="7328329" y="5519553"/>
                <a:ext cx="1299482" cy="298838"/>
              </a:xfrm>
              <a:prstGeom prst="rect">
                <a:avLst/>
              </a:prstGeom>
            </p:spPr>
          </p:pic>
          <p:pic>
            <p:nvPicPr>
              <p:cNvPr id="7" name="Picture 6" descr="A screenshot of a cell phone&#10;&#10;Description automatically generated">
                <a:extLst>
                  <a:ext uri="{FF2B5EF4-FFF2-40B4-BE49-F238E27FC236}">
                    <a16:creationId xmlns:a16="http://schemas.microsoft.com/office/drawing/2014/main" id="{D87F6C2F-6ED6-42D7-90B0-78B13C9B99B7}"/>
                  </a:ext>
                </a:extLst>
              </p:cNvPr>
              <p:cNvPicPr>
                <a:picLocks noChangeAspect="1"/>
              </p:cNvPicPr>
              <p:nvPr/>
            </p:nvPicPr>
            <p:blipFill rotWithShape="1">
              <a:blip r:embed="rId4">
                <a:extLst>
                  <a:ext uri="{28A0092B-C50C-407E-A947-70E740481C1C}">
                    <a14:useLocalDpi xmlns:a14="http://schemas.microsoft.com/office/drawing/2010/main" val="0"/>
                  </a:ext>
                </a:extLst>
              </a:blip>
              <a:srcRect l="52967" t="82336" r="28878" b="12236"/>
              <a:stretch/>
            </p:blipFill>
            <p:spPr>
              <a:xfrm>
                <a:off x="7364454" y="3525936"/>
                <a:ext cx="1688035" cy="298838"/>
              </a:xfrm>
              <a:prstGeom prst="rect">
                <a:avLst/>
              </a:prstGeom>
            </p:spPr>
          </p:pic>
          <p:grpSp>
            <p:nvGrpSpPr>
              <p:cNvPr id="12" name="Group 11">
                <a:extLst>
                  <a:ext uri="{FF2B5EF4-FFF2-40B4-BE49-F238E27FC236}">
                    <a16:creationId xmlns:a16="http://schemas.microsoft.com/office/drawing/2014/main" id="{6993393E-DFCF-4F98-BF72-2AB4702350BE}"/>
                  </a:ext>
                </a:extLst>
              </p:cNvPr>
              <p:cNvGrpSpPr/>
              <p:nvPr/>
            </p:nvGrpSpPr>
            <p:grpSpPr>
              <a:xfrm>
                <a:off x="1319401" y="2378048"/>
                <a:ext cx="5880414" cy="3794466"/>
                <a:chOff x="641221" y="2347906"/>
                <a:chExt cx="5880414" cy="3794466"/>
              </a:xfrm>
            </p:grpSpPr>
            <p:pic>
              <p:nvPicPr>
                <p:cNvPr id="13" name="Picture 12" descr="A screenshot of a cell phone&#10;&#10;Description automatically generated">
                  <a:extLst>
                    <a:ext uri="{FF2B5EF4-FFF2-40B4-BE49-F238E27FC236}">
                      <a16:creationId xmlns:a16="http://schemas.microsoft.com/office/drawing/2014/main" id="{F8AF158C-28A6-445D-B578-C98D68D35EB5}"/>
                    </a:ext>
                  </a:extLst>
                </p:cNvPr>
                <p:cNvPicPr>
                  <a:picLocks noChangeAspect="1"/>
                </p:cNvPicPr>
                <p:nvPr/>
              </p:nvPicPr>
              <p:blipFill rotWithShape="1">
                <a:blip r:embed="rId5">
                  <a:extLst>
                    <a:ext uri="{28A0092B-C50C-407E-A947-70E740481C1C}">
                      <a14:useLocalDpi xmlns:a14="http://schemas.microsoft.com/office/drawing/2010/main" val="0"/>
                    </a:ext>
                  </a:extLst>
                </a:blip>
                <a:srcRect r="27707" b="17383"/>
                <a:stretch/>
              </p:blipFill>
              <p:spPr>
                <a:xfrm>
                  <a:off x="641221" y="2347906"/>
                  <a:ext cx="5609492" cy="3794466"/>
                </a:xfrm>
                <a:prstGeom prst="rect">
                  <a:avLst/>
                </a:prstGeom>
              </p:spPr>
            </p:pic>
            <p:pic>
              <p:nvPicPr>
                <p:cNvPr id="11" name="Picture 10" descr="A screenshot of a cell phone&#10;&#10;Description automatically generated">
                  <a:extLst>
                    <a:ext uri="{FF2B5EF4-FFF2-40B4-BE49-F238E27FC236}">
                      <a16:creationId xmlns:a16="http://schemas.microsoft.com/office/drawing/2014/main" id="{ADB6393F-593B-46A6-B3AD-3832C03C1D00}"/>
                    </a:ext>
                  </a:extLst>
                </p:cNvPr>
                <p:cNvPicPr>
                  <a:picLocks noChangeAspect="1"/>
                </p:cNvPicPr>
                <p:nvPr/>
              </p:nvPicPr>
              <p:blipFill rotWithShape="1">
                <a:blip r:embed="rId5">
                  <a:extLst>
                    <a:ext uri="{28A0092B-C50C-407E-A947-70E740481C1C}">
                      <a14:useLocalDpi xmlns:a14="http://schemas.microsoft.com/office/drawing/2010/main" val="0"/>
                    </a:ext>
                  </a:extLst>
                </a:blip>
                <a:srcRect l="95940" r="568" b="17383"/>
                <a:stretch/>
              </p:blipFill>
              <p:spPr>
                <a:xfrm>
                  <a:off x="6250713" y="2347906"/>
                  <a:ext cx="270922" cy="3794466"/>
                </a:xfrm>
                <a:prstGeom prst="rect">
                  <a:avLst/>
                </a:prstGeom>
              </p:spPr>
            </p:pic>
          </p:grpSp>
          <p:pic>
            <p:nvPicPr>
              <p:cNvPr id="20" name="Picture 19" descr="A screenshot of a cell phone&#10;&#10;Description automatically generated">
                <a:extLst>
                  <a:ext uri="{FF2B5EF4-FFF2-40B4-BE49-F238E27FC236}">
                    <a16:creationId xmlns:a16="http://schemas.microsoft.com/office/drawing/2014/main" id="{6817A133-1D9E-4200-BFE8-A98930FAECEF}"/>
                  </a:ext>
                </a:extLst>
              </p:cNvPr>
              <p:cNvPicPr>
                <a:picLocks noChangeAspect="1"/>
              </p:cNvPicPr>
              <p:nvPr/>
            </p:nvPicPr>
            <p:blipFill rotWithShape="1">
              <a:blip r:embed="rId4">
                <a:extLst>
                  <a:ext uri="{28A0092B-C50C-407E-A947-70E740481C1C}">
                    <a14:useLocalDpi xmlns:a14="http://schemas.microsoft.com/office/drawing/2010/main" val="0"/>
                  </a:ext>
                </a:extLst>
              </a:blip>
              <a:srcRect l="9650" t="87444" r="76374" b="7128"/>
              <a:stretch/>
            </p:blipFill>
            <p:spPr>
              <a:xfrm>
                <a:off x="7345404" y="5243575"/>
                <a:ext cx="1299482" cy="298838"/>
              </a:xfrm>
              <a:prstGeom prst="rect">
                <a:avLst/>
              </a:prstGeom>
            </p:spPr>
          </p:pic>
          <p:pic>
            <p:nvPicPr>
              <p:cNvPr id="22" name="Picture 21" descr="A screenshot of a cell phone&#10;&#10;Description automatically generated">
                <a:extLst>
                  <a:ext uri="{FF2B5EF4-FFF2-40B4-BE49-F238E27FC236}">
                    <a16:creationId xmlns:a16="http://schemas.microsoft.com/office/drawing/2014/main" id="{4BF9E844-EB25-4467-99F2-C520123486DF}"/>
                  </a:ext>
                </a:extLst>
              </p:cNvPr>
              <p:cNvPicPr>
                <a:picLocks noChangeAspect="1"/>
              </p:cNvPicPr>
              <p:nvPr/>
            </p:nvPicPr>
            <p:blipFill rotWithShape="1">
              <a:blip r:embed="rId4">
                <a:extLst>
                  <a:ext uri="{28A0092B-C50C-407E-A947-70E740481C1C}">
                    <a14:useLocalDpi xmlns:a14="http://schemas.microsoft.com/office/drawing/2010/main" val="0"/>
                  </a:ext>
                </a:extLst>
              </a:blip>
              <a:srcRect l="9462" t="92842" r="76562" b="1730"/>
              <a:stretch/>
            </p:blipFill>
            <p:spPr>
              <a:xfrm>
                <a:off x="7326424" y="4950819"/>
                <a:ext cx="1299482" cy="298838"/>
              </a:xfrm>
              <a:prstGeom prst="rect">
                <a:avLst/>
              </a:prstGeom>
            </p:spPr>
          </p:pic>
          <p:pic>
            <p:nvPicPr>
              <p:cNvPr id="24" name="Picture 23" descr="A screenshot of a cell phone&#10;&#10;Description automatically generated">
                <a:extLst>
                  <a:ext uri="{FF2B5EF4-FFF2-40B4-BE49-F238E27FC236}">
                    <a16:creationId xmlns:a16="http://schemas.microsoft.com/office/drawing/2014/main" id="{91A797C8-3FBA-4CC3-95B6-314E17A9B05F}"/>
                  </a:ext>
                </a:extLst>
              </p:cNvPr>
              <p:cNvPicPr>
                <a:picLocks noChangeAspect="1"/>
              </p:cNvPicPr>
              <p:nvPr/>
            </p:nvPicPr>
            <p:blipFill rotWithShape="1">
              <a:blip r:embed="rId4">
                <a:extLst>
                  <a:ext uri="{28A0092B-C50C-407E-A947-70E740481C1C}">
                    <a14:useLocalDpi xmlns:a14="http://schemas.microsoft.com/office/drawing/2010/main" val="0"/>
                  </a:ext>
                </a:extLst>
              </a:blip>
              <a:srcRect l="26099" t="87348" r="59925" b="7224"/>
              <a:stretch/>
            </p:blipFill>
            <p:spPr>
              <a:xfrm>
                <a:off x="7330234" y="4046411"/>
                <a:ext cx="1299482" cy="298838"/>
              </a:xfrm>
              <a:prstGeom prst="rect">
                <a:avLst/>
              </a:prstGeom>
            </p:spPr>
          </p:pic>
          <p:pic>
            <p:nvPicPr>
              <p:cNvPr id="26" name="Picture 25" descr="A screenshot of a cell phone&#10;&#10;Description automatically generated">
                <a:extLst>
                  <a:ext uri="{FF2B5EF4-FFF2-40B4-BE49-F238E27FC236}">
                    <a16:creationId xmlns:a16="http://schemas.microsoft.com/office/drawing/2014/main" id="{CE1BF147-F344-4598-9C69-10A9544B8858}"/>
                  </a:ext>
                </a:extLst>
              </p:cNvPr>
              <p:cNvPicPr>
                <a:picLocks noChangeAspect="1"/>
              </p:cNvPicPr>
              <p:nvPr/>
            </p:nvPicPr>
            <p:blipFill rotWithShape="1">
              <a:blip r:embed="rId4">
                <a:extLst>
                  <a:ext uri="{28A0092B-C50C-407E-A947-70E740481C1C}">
                    <a14:useLocalDpi xmlns:a14="http://schemas.microsoft.com/office/drawing/2010/main" val="0"/>
                  </a:ext>
                </a:extLst>
              </a:blip>
              <a:srcRect l="73559" t="87339" r="8286" b="7233"/>
              <a:stretch/>
            </p:blipFill>
            <p:spPr>
              <a:xfrm>
                <a:off x="7372074" y="3150660"/>
                <a:ext cx="1688035" cy="298838"/>
              </a:xfrm>
              <a:prstGeom prst="rect">
                <a:avLst/>
              </a:prstGeom>
            </p:spPr>
          </p:pic>
          <p:pic>
            <p:nvPicPr>
              <p:cNvPr id="28" name="Picture 27" descr="A screenshot of a cell phone&#10;&#10;Description automatically generated">
                <a:extLst>
                  <a:ext uri="{FF2B5EF4-FFF2-40B4-BE49-F238E27FC236}">
                    <a16:creationId xmlns:a16="http://schemas.microsoft.com/office/drawing/2014/main" id="{B6A2A0D8-383F-4140-8EC0-54F7AA30DA20}"/>
                  </a:ext>
                </a:extLst>
              </p:cNvPr>
              <p:cNvPicPr>
                <a:picLocks noChangeAspect="1"/>
              </p:cNvPicPr>
              <p:nvPr/>
            </p:nvPicPr>
            <p:blipFill rotWithShape="1">
              <a:blip r:embed="rId4">
                <a:extLst>
                  <a:ext uri="{28A0092B-C50C-407E-A947-70E740481C1C}">
                    <a14:useLocalDpi xmlns:a14="http://schemas.microsoft.com/office/drawing/2010/main" val="0"/>
                  </a:ext>
                </a:extLst>
              </a:blip>
              <a:srcRect l="73471" t="92699" r="8374" b="3458"/>
              <a:stretch/>
            </p:blipFill>
            <p:spPr>
              <a:xfrm>
                <a:off x="7361984" y="3001300"/>
                <a:ext cx="1688035" cy="211572"/>
              </a:xfrm>
              <a:prstGeom prst="rect">
                <a:avLst/>
              </a:prstGeom>
            </p:spPr>
          </p:pic>
          <p:pic>
            <p:nvPicPr>
              <p:cNvPr id="29" name="Picture 28" descr="A screenshot of a cell phone&#10;&#10;Description automatically generated">
                <a:extLst>
                  <a:ext uri="{FF2B5EF4-FFF2-40B4-BE49-F238E27FC236}">
                    <a16:creationId xmlns:a16="http://schemas.microsoft.com/office/drawing/2014/main" id="{8C6D9850-2453-4FEE-BFC2-E5367E5869F0}"/>
                  </a:ext>
                </a:extLst>
              </p:cNvPr>
              <p:cNvPicPr>
                <a:picLocks noChangeAspect="1"/>
              </p:cNvPicPr>
              <p:nvPr/>
            </p:nvPicPr>
            <p:blipFill rotWithShape="1">
              <a:blip r:embed="rId4">
                <a:extLst>
                  <a:ext uri="{28A0092B-C50C-407E-A947-70E740481C1C}">
                    <a14:useLocalDpi xmlns:a14="http://schemas.microsoft.com/office/drawing/2010/main" val="0"/>
                  </a:ext>
                </a:extLst>
              </a:blip>
              <a:srcRect l="52967" t="82336" r="28878" b="12236"/>
              <a:stretch/>
            </p:blipFill>
            <p:spPr>
              <a:xfrm>
                <a:off x="7363888" y="3499009"/>
                <a:ext cx="1688035" cy="298838"/>
              </a:xfrm>
              <a:prstGeom prst="rect">
                <a:avLst/>
              </a:prstGeom>
            </p:spPr>
          </p:pic>
          <p:pic>
            <p:nvPicPr>
              <p:cNvPr id="30" name="Picture 29" descr="A screenshot of a cell phone&#10;&#10;Description automatically generated">
                <a:extLst>
                  <a:ext uri="{FF2B5EF4-FFF2-40B4-BE49-F238E27FC236}">
                    <a16:creationId xmlns:a16="http://schemas.microsoft.com/office/drawing/2014/main" id="{3C5A3A23-36F6-4F40-9513-7575E40E8459}"/>
                  </a:ext>
                </a:extLst>
              </p:cNvPr>
              <p:cNvPicPr>
                <a:picLocks noChangeAspect="1"/>
              </p:cNvPicPr>
              <p:nvPr/>
            </p:nvPicPr>
            <p:blipFill rotWithShape="1">
              <a:blip r:embed="rId4">
                <a:extLst>
                  <a:ext uri="{28A0092B-C50C-407E-A947-70E740481C1C}">
                    <a14:useLocalDpi xmlns:a14="http://schemas.microsoft.com/office/drawing/2010/main" val="0"/>
                  </a:ext>
                </a:extLst>
              </a:blip>
              <a:srcRect l="53064" t="93218" r="28781" b="3641"/>
              <a:stretch/>
            </p:blipFill>
            <p:spPr>
              <a:xfrm>
                <a:off x="7372074" y="3405017"/>
                <a:ext cx="1688035" cy="172912"/>
              </a:xfrm>
              <a:prstGeom prst="rect">
                <a:avLst/>
              </a:prstGeom>
            </p:spPr>
          </p:pic>
        </p:grpSp>
      </p:grpSp>
    </p:spTree>
    <p:extLst>
      <p:ext uri="{BB962C8B-B14F-4D97-AF65-F5344CB8AC3E}">
        <p14:creationId xmlns:p14="http://schemas.microsoft.com/office/powerpoint/2010/main" val="2630224247"/>
      </p:ext>
    </p:extLst>
  </p:cSld>
  <p:clrMapOvr>
    <a:masterClrMapping/>
  </p:clrMapOvr>
  <mc:AlternateContent xmlns:mc="http://schemas.openxmlformats.org/markup-compatibility/2006" xmlns:p14="http://schemas.microsoft.com/office/powerpoint/2010/main">
    <mc:Choice Requires="p14">
      <p:transition spd="slow" p14:dur="2000" advTm="184678"/>
    </mc:Choice>
    <mc:Fallback xmlns="">
      <p:transition spd="slow" advTm="184678"/>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4394041A-D495-4E20-924E-15301DFD8757}"/>
              </a:ext>
            </a:extLst>
          </p:cNvPr>
          <p:cNvSpPr>
            <a:spLocks noGrp="1"/>
          </p:cNvSpPr>
          <p:nvPr>
            <p:ph type="ftr" sz="quarter" idx="11"/>
          </p:nvPr>
        </p:nvSpPr>
        <p:spPr/>
        <p:txBody>
          <a:bodyPr/>
          <a:lstStyle/>
          <a:p>
            <a:r>
              <a:rPr lang="en-US"/>
              <a:t>Decarbonizing New York’s Power Sector</a:t>
            </a:r>
          </a:p>
        </p:txBody>
      </p:sp>
      <p:sp>
        <p:nvSpPr>
          <p:cNvPr id="4" name="Slide Number Placeholder 3">
            <a:extLst>
              <a:ext uri="{FF2B5EF4-FFF2-40B4-BE49-F238E27FC236}">
                <a16:creationId xmlns:a16="http://schemas.microsoft.com/office/drawing/2014/main" id="{6B78F90A-EFB2-4CAB-8A6D-F5E507603C77}"/>
              </a:ext>
            </a:extLst>
          </p:cNvPr>
          <p:cNvSpPr>
            <a:spLocks noGrp="1"/>
          </p:cNvSpPr>
          <p:nvPr>
            <p:ph type="sldNum" sz="quarter" idx="12"/>
          </p:nvPr>
        </p:nvSpPr>
        <p:spPr/>
        <p:txBody>
          <a:bodyPr/>
          <a:lstStyle/>
          <a:p>
            <a:fld id="{CDD4280C-217C-470D-9A0D-6495CC1C2458}" type="slidenum">
              <a:rPr lang="en-US" smtClean="0"/>
              <a:t>12</a:t>
            </a:fld>
            <a:endParaRPr lang="en-US"/>
          </a:p>
        </p:txBody>
      </p:sp>
      <p:sp>
        <p:nvSpPr>
          <p:cNvPr id="5" name="Title 1">
            <a:extLst>
              <a:ext uri="{FF2B5EF4-FFF2-40B4-BE49-F238E27FC236}">
                <a16:creationId xmlns:a16="http://schemas.microsoft.com/office/drawing/2014/main" id="{2655B846-A44F-438B-BFAF-BB36C99FA19A}"/>
              </a:ext>
            </a:extLst>
          </p:cNvPr>
          <p:cNvSpPr txBox="1">
            <a:spLocks/>
          </p:cNvSpPr>
          <p:nvPr/>
        </p:nvSpPr>
        <p:spPr>
          <a:xfrm>
            <a:off x="283308" y="169573"/>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tx2">
                    <a:lumMod val="60000"/>
                    <a:lumOff val="40000"/>
                  </a:schemeClr>
                </a:solidFill>
                <a:latin typeface="Franklin Gothic Book" panose="020B0503020102020204" pitchFamily="34" charset="0"/>
                <a:cs typeface="Segoe UI" panose="020B0502040204020203" pitchFamily="34" charset="0"/>
              </a:rPr>
              <a:t>Curtailment Insights</a:t>
            </a:r>
          </a:p>
        </p:txBody>
      </p:sp>
      <p:pic>
        <p:nvPicPr>
          <p:cNvPr id="6" name="Picture 5" descr="A close up of a logo&#10;&#10;Description automatically generated">
            <a:extLst>
              <a:ext uri="{FF2B5EF4-FFF2-40B4-BE49-F238E27FC236}">
                <a16:creationId xmlns:a16="http://schemas.microsoft.com/office/drawing/2014/main" id="{34A93CE8-59DA-43AC-8300-ADD9EC6AE30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551904" y="1"/>
            <a:ext cx="640080" cy="640080"/>
          </a:xfrm>
          <a:prstGeom prst="rect">
            <a:avLst/>
          </a:prstGeom>
          <a:ln>
            <a:noFill/>
          </a:ln>
          <a:effectLst>
            <a:softEdge rad="112500"/>
          </a:effectLst>
        </p:spPr>
      </p:pic>
      <p:sp>
        <p:nvSpPr>
          <p:cNvPr id="7" name="TextBox 6">
            <a:extLst>
              <a:ext uri="{FF2B5EF4-FFF2-40B4-BE49-F238E27FC236}">
                <a16:creationId xmlns:a16="http://schemas.microsoft.com/office/drawing/2014/main" id="{D0B6413D-3ACC-4386-B81F-27089ADE945D}"/>
              </a:ext>
            </a:extLst>
          </p:cNvPr>
          <p:cNvSpPr txBox="1"/>
          <p:nvPr/>
        </p:nvSpPr>
        <p:spPr>
          <a:xfrm>
            <a:off x="652796" y="733458"/>
            <a:ext cx="11409502" cy="959237"/>
          </a:xfrm>
          <a:prstGeom prst="rect">
            <a:avLst/>
          </a:prstGeom>
          <a:noFill/>
        </p:spPr>
        <p:txBody>
          <a:bodyPr wrap="square">
            <a:spAutoFit/>
          </a:bodyPr>
          <a:lstStyle/>
          <a:p>
            <a:pPr marL="457200" indent="-457200">
              <a:lnSpc>
                <a:spcPct val="150000"/>
              </a:lnSpc>
              <a:buFont typeface="+mj-lt"/>
              <a:buAutoNum type="arabicPeriod"/>
            </a:pPr>
            <a:r>
              <a:rPr lang="en-US" sz="2000" b="1" dirty="0">
                <a:latin typeface="Franklin Gothic Book" panose="020B0503020102020204" pitchFamily="34" charset="0"/>
                <a:cs typeface="Arial" panose="020B0604020202020204" pitchFamily="34" charset="0"/>
              </a:rPr>
              <a:t>Significant amounts of curtailment (36% in 2040 Model)</a:t>
            </a:r>
          </a:p>
          <a:p>
            <a:pPr marL="457200" indent="-457200">
              <a:lnSpc>
                <a:spcPct val="150000"/>
              </a:lnSpc>
              <a:buFont typeface="+mj-lt"/>
              <a:buAutoNum type="arabicPeriod"/>
            </a:pPr>
            <a:r>
              <a:rPr lang="en-US" sz="2000" b="1" dirty="0">
                <a:latin typeface="Franklin Gothic Book" panose="020B0503020102020204" pitchFamily="34" charset="0"/>
                <a:cs typeface="Arial" panose="020B0604020202020204" pitchFamily="34" charset="0"/>
              </a:rPr>
              <a:t>Seasonal supply and demand mismatch underscores need for seasonal storage</a:t>
            </a:r>
            <a:endParaRPr lang="en-US" sz="2000" b="1" dirty="0">
              <a:latin typeface="Franklin Gothic Book" panose="020B0503020102020204" pitchFamily="34" charset="0"/>
            </a:endParaRPr>
          </a:p>
        </p:txBody>
      </p:sp>
      <p:pic>
        <p:nvPicPr>
          <p:cNvPr id="13" name="Picture 12" descr="A close up of a logo&#10;&#10;Description automatically generated">
            <a:extLst>
              <a:ext uri="{FF2B5EF4-FFF2-40B4-BE49-F238E27FC236}">
                <a16:creationId xmlns:a16="http://schemas.microsoft.com/office/drawing/2014/main" id="{2204A8E4-5ACB-49FB-8418-75689D4CCF43}"/>
              </a:ext>
            </a:extLst>
          </p:cNvPr>
          <p:cNvPicPr>
            <a:picLocks noChangeAspect="1"/>
          </p:cNvPicPr>
          <p:nvPr/>
        </p:nvPicPr>
        <p:blipFill rotWithShape="1">
          <a:blip r:embed="rId5">
            <a:extLst>
              <a:ext uri="{28A0092B-C50C-407E-A947-70E740481C1C}">
                <a14:useLocalDpi xmlns:a14="http://schemas.microsoft.com/office/drawing/2010/main" val="0"/>
              </a:ext>
            </a:extLst>
          </a:blip>
          <a:srcRect t="5944" b="14330"/>
          <a:stretch/>
        </p:blipFill>
        <p:spPr>
          <a:xfrm>
            <a:off x="6173250" y="2493771"/>
            <a:ext cx="5923719" cy="2825463"/>
          </a:xfrm>
          <a:prstGeom prst="rect">
            <a:avLst/>
          </a:prstGeom>
        </p:spPr>
      </p:pic>
      <p:pic>
        <p:nvPicPr>
          <p:cNvPr id="16" name="Picture 15" descr="A close up of a logo&#10;&#10;Description automatically generated">
            <a:extLst>
              <a:ext uri="{FF2B5EF4-FFF2-40B4-BE49-F238E27FC236}">
                <a16:creationId xmlns:a16="http://schemas.microsoft.com/office/drawing/2014/main" id="{F8E9301C-FA4B-49E4-9828-DB3DF475BE98}"/>
              </a:ext>
            </a:extLst>
          </p:cNvPr>
          <p:cNvPicPr>
            <a:picLocks noChangeAspect="1"/>
          </p:cNvPicPr>
          <p:nvPr/>
        </p:nvPicPr>
        <p:blipFill rotWithShape="1">
          <a:blip r:embed="rId6">
            <a:extLst>
              <a:ext uri="{28A0092B-C50C-407E-A947-70E740481C1C}">
                <a14:useLocalDpi xmlns:a14="http://schemas.microsoft.com/office/drawing/2010/main" val="0"/>
              </a:ext>
            </a:extLst>
          </a:blip>
          <a:srcRect t="5223" b="13686"/>
          <a:stretch/>
        </p:blipFill>
        <p:spPr>
          <a:xfrm>
            <a:off x="95031" y="2470871"/>
            <a:ext cx="5943600" cy="2866423"/>
          </a:xfrm>
          <a:prstGeom prst="rect">
            <a:avLst/>
          </a:prstGeom>
        </p:spPr>
      </p:pic>
      <p:pic>
        <p:nvPicPr>
          <p:cNvPr id="17" name="Picture 16" descr="A close up of a logo&#10;&#10;Description automatically generated">
            <a:extLst>
              <a:ext uri="{FF2B5EF4-FFF2-40B4-BE49-F238E27FC236}">
                <a16:creationId xmlns:a16="http://schemas.microsoft.com/office/drawing/2014/main" id="{669B5B8B-138A-4E21-A7DF-ABF6E25AB80A}"/>
              </a:ext>
            </a:extLst>
          </p:cNvPr>
          <p:cNvPicPr>
            <a:picLocks noChangeAspect="1"/>
          </p:cNvPicPr>
          <p:nvPr/>
        </p:nvPicPr>
        <p:blipFill rotWithShape="1">
          <a:blip r:embed="rId6">
            <a:extLst>
              <a:ext uri="{28A0092B-C50C-407E-A947-70E740481C1C}">
                <a14:useLocalDpi xmlns:a14="http://schemas.microsoft.com/office/drawing/2010/main" val="0"/>
              </a:ext>
            </a:extLst>
          </a:blip>
          <a:srcRect t="86550" b="2578"/>
          <a:stretch/>
        </p:blipFill>
        <p:spPr>
          <a:xfrm>
            <a:off x="2298197" y="5732080"/>
            <a:ext cx="7750106" cy="490551"/>
          </a:xfrm>
          <a:prstGeom prst="rect">
            <a:avLst/>
          </a:prstGeom>
        </p:spPr>
      </p:pic>
      <p:sp>
        <p:nvSpPr>
          <p:cNvPr id="24" name="Rectangle 23">
            <a:extLst>
              <a:ext uri="{FF2B5EF4-FFF2-40B4-BE49-F238E27FC236}">
                <a16:creationId xmlns:a16="http://schemas.microsoft.com/office/drawing/2014/main" id="{1009F9E8-0623-43D0-84ED-67118B4088D8}"/>
              </a:ext>
            </a:extLst>
          </p:cNvPr>
          <p:cNvSpPr/>
          <p:nvPr/>
        </p:nvSpPr>
        <p:spPr>
          <a:xfrm>
            <a:off x="2163339" y="2225272"/>
            <a:ext cx="1793757" cy="27165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latin typeface="Franklin Gothic Book" panose="020B0503020102020204" pitchFamily="34" charset="0"/>
              </a:rPr>
              <a:t>Generation (2040)</a:t>
            </a:r>
          </a:p>
        </p:txBody>
      </p:sp>
      <p:sp>
        <p:nvSpPr>
          <p:cNvPr id="31" name="Rectangle 30">
            <a:extLst>
              <a:ext uri="{FF2B5EF4-FFF2-40B4-BE49-F238E27FC236}">
                <a16:creationId xmlns:a16="http://schemas.microsoft.com/office/drawing/2014/main" id="{1296FAEE-96E4-4EAF-8880-C6277D3BBE40}"/>
              </a:ext>
            </a:extLst>
          </p:cNvPr>
          <p:cNvSpPr/>
          <p:nvPr/>
        </p:nvSpPr>
        <p:spPr>
          <a:xfrm>
            <a:off x="8098326" y="2228392"/>
            <a:ext cx="2073566" cy="25610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latin typeface="Franklin Gothic Book" panose="020B0503020102020204" pitchFamily="34" charset="0"/>
              </a:rPr>
              <a:t>Curtailment (2040)</a:t>
            </a:r>
          </a:p>
        </p:txBody>
      </p:sp>
      <p:grpSp>
        <p:nvGrpSpPr>
          <p:cNvPr id="2" name="Group 1">
            <a:extLst>
              <a:ext uri="{FF2B5EF4-FFF2-40B4-BE49-F238E27FC236}">
                <a16:creationId xmlns:a16="http://schemas.microsoft.com/office/drawing/2014/main" id="{2F2AFB20-095D-4678-A85C-277C45708E77}"/>
              </a:ext>
            </a:extLst>
          </p:cNvPr>
          <p:cNvGrpSpPr/>
          <p:nvPr/>
        </p:nvGrpSpPr>
        <p:grpSpPr>
          <a:xfrm>
            <a:off x="3297933" y="1801960"/>
            <a:ext cx="5481395" cy="4035668"/>
            <a:chOff x="2347427" y="1897669"/>
            <a:chExt cx="5233140" cy="3852891"/>
          </a:xfrm>
        </p:grpSpPr>
        <p:pic>
          <p:nvPicPr>
            <p:cNvPr id="11" name="Picture 10" descr="A screenshot of a cell phone&#10;&#10;Description automatically generated">
              <a:extLst>
                <a:ext uri="{FF2B5EF4-FFF2-40B4-BE49-F238E27FC236}">
                  <a16:creationId xmlns:a16="http://schemas.microsoft.com/office/drawing/2014/main" id="{D62D5C08-FC22-4DF9-8C8E-EE7485C6A089}"/>
                </a:ext>
              </a:extLst>
            </p:cNvPr>
            <p:cNvPicPr>
              <a:picLocks noChangeAspect="1"/>
            </p:cNvPicPr>
            <p:nvPr/>
          </p:nvPicPr>
          <p:blipFill rotWithShape="1">
            <a:blip r:embed="rId7">
              <a:extLst>
                <a:ext uri="{28A0092B-C50C-407E-A947-70E740481C1C}">
                  <a14:useLocalDpi xmlns:a14="http://schemas.microsoft.com/office/drawing/2010/main" val="0"/>
                </a:ext>
              </a:extLst>
            </a:blip>
            <a:srcRect r="32654" b="13176"/>
            <a:stretch/>
          </p:blipFill>
          <p:spPr>
            <a:xfrm>
              <a:off x="2347427" y="1897669"/>
              <a:ext cx="5049053" cy="3852891"/>
            </a:xfrm>
            <a:prstGeom prst="rect">
              <a:avLst/>
            </a:prstGeom>
          </p:spPr>
        </p:pic>
        <p:pic>
          <p:nvPicPr>
            <p:cNvPr id="18" name="Picture 17" descr="A screenshot of a cell phone&#10;&#10;Description automatically generated">
              <a:extLst>
                <a:ext uri="{FF2B5EF4-FFF2-40B4-BE49-F238E27FC236}">
                  <a16:creationId xmlns:a16="http://schemas.microsoft.com/office/drawing/2014/main" id="{846A3C45-5989-4E45-8A3E-D893897FA7DF}"/>
                </a:ext>
              </a:extLst>
            </p:cNvPr>
            <p:cNvPicPr>
              <a:picLocks noChangeAspect="1"/>
            </p:cNvPicPr>
            <p:nvPr/>
          </p:nvPicPr>
          <p:blipFill rotWithShape="1">
            <a:blip r:embed="rId7">
              <a:extLst>
                <a:ext uri="{28A0092B-C50C-407E-A947-70E740481C1C}">
                  <a14:useLocalDpi xmlns:a14="http://schemas.microsoft.com/office/drawing/2010/main" val="0"/>
                </a:ext>
              </a:extLst>
            </a:blip>
            <a:srcRect l="97969" r="-424" b="13176"/>
            <a:stretch/>
          </p:blipFill>
          <p:spPr>
            <a:xfrm>
              <a:off x="7396480" y="1897669"/>
              <a:ext cx="184087" cy="3852891"/>
            </a:xfrm>
            <a:prstGeom prst="rect">
              <a:avLst/>
            </a:prstGeom>
          </p:spPr>
        </p:pic>
      </p:grpSp>
    </p:spTree>
    <p:custDataLst>
      <p:tags r:id="rId1"/>
    </p:custDataLst>
    <p:extLst>
      <p:ext uri="{BB962C8B-B14F-4D97-AF65-F5344CB8AC3E}">
        <p14:creationId xmlns:p14="http://schemas.microsoft.com/office/powerpoint/2010/main" val="989743566"/>
      </p:ext>
    </p:extLst>
  </p:cSld>
  <p:clrMapOvr>
    <a:masterClrMapping/>
  </p:clrMapOvr>
  <mc:AlternateContent xmlns:mc="http://schemas.openxmlformats.org/markup-compatibility/2006" xmlns:p14="http://schemas.microsoft.com/office/powerpoint/2010/main">
    <mc:Choice Requires="p14">
      <p:transition spd="slow" p14:dur="2000" advTm="190459"/>
    </mc:Choice>
    <mc:Fallback xmlns="">
      <p:transition spd="slow" advTm="19045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2"/>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31"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4394041A-D495-4E20-924E-15301DFD8757}"/>
              </a:ext>
            </a:extLst>
          </p:cNvPr>
          <p:cNvSpPr>
            <a:spLocks noGrp="1"/>
          </p:cNvSpPr>
          <p:nvPr>
            <p:ph type="ftr" sz="quarter" idx="11"/>
          </p:nvPr>
        </p:nvSpPr>
        <p:spPr/>
        <p:txBody>
          <a:bodyPr/>
          <a:lstStyle/>
          <a:p>
            <a:r>
              <a:rPr lang="en-US"/>
              <a:t>Decarbonizing New York’s Power Sector</a:t>
            </a:r>
          </a:p>
        </p:txBody>
      </p:sp>
      <p:sp>
        <p:nvSpPr>
          <p:cNvPr id="4" name="Slide Number Placeholder 3">
            <a:extLst>
              <a:ext uri="{FF2B5EF4-FFF2-40B4-BE49-F238E27FC236}">
                <a16:creationId xmlns:a16="http://schemas.microsoft.com/office/drawing/2014/main" id="{6B78F90A-EFB2-4CAB-8A6D-F5E507603C77}"/>
              </a:ext>
            </a:extLst>
          </p:cNvPr>
          <p:cNvSpPr>
            <a:spLocks noGrp="1"/>
          </p:cNvSpPr>
          <p:nvPr>
            <p:ph type="sldNum" sz="quarter" idx="12"/>
          </p:nvPr>
        </p:nvSpPr>
        <p:spPr/>
        <p:txBody>
          <a:bodyPr/>
          <a:lstStyle/>
          <a:p>
            <a:fld id="{CDD4280C-217C-470D-9A0D-6495CC1C2458}" type="slidenum">
              <a:rPr lang="en-US" smtClean="0"/>
              <a:t>13</a:t>
            </a:fld>
            <a:endParaRPr lang="en-US"/>
          </a:p>
        </p:txBody>
      </p:sp>
      <p:sp>
        <p:nvSpPr>
          <p:cNvPr id="5" name="Title 1">
            <a:extLst>
              <a:ext uri="{FF2B5EF4-FFF2-40B4-BE49-F238E27FC236}">
                <a16:creationId xmlns:a16="http://schemas.microsoft.com/office/drawing/2014/main" id="{2655B846-A44F-438B-BFAF-BB36C99FA19A}"/>
              </a:ext>
            </a:extLst>
          </p:cNvPr>
          <p:cNvSpPr txBox="1">
            <a:spLocks/>
          </p:cNvSpPr>
          <p:nvPr/>
        </p:nvSpPr>
        <p:spPr>
          <a:xfrm>
            <a:off x="283308" y="169573"/>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tx2">
                    <a:lumMod val="60000"/>
                    <a:lumOff val="40000"/>
                  </a:schemeClr>
                </a:solidFill>
                <a:latin typeface="Franklin Gothic Book" panose="020B0503020102020204" pitchFamily="34" charset="0"/>
                <a:cs typeface="Segoe UI" panose="020B0502040204020203" pitchFamily="34" charset="0"/>
              </a:rPr>
              <a:t>Resource and Net Load Insights</a:t>
            </a:r>
          </a:p>
        </p:txBody>
      </p:sp>
      <p:pic>
        <p:nvPicPr>
          <p:cNvPr id="6" name="Picture 5" descr="A close up of a logo&#10;&#10;Description automatically generated">
            <a:extLst>
              <a:ext uri="{FF2B5EF4-FFF2-40B4-BE49-F238E27FC236}">
                <a16:creationId xmlns:a16="http://schemas.microsoft.com/office/drawing/2014/main" id="{34A93CE8-59DA-43AC-8300-ADD9EC6AE3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51904" y="1"/>
            <a:ext cx="640080" cy="640080"/>
          </a:xfrm>
          <a:prstGeom prst="rect">
            <a:avLst/>
          </a:prstGeom>
          <a:ln>
            <a:noFill/>
          </a:ln>
          <a:effectLst>
            <a:softEdge rad="112500"/>
          </a:effectLst>
        </p:spPr>
      </p:pic>
      <p:sp>
        <p:nvSpPr>
          <p:cNvPr id="7" name="TextBox 6">
            <a:extLst>
              <a:ext uri="{FF2B5EF4-FFF2-40B4-BE49-F238E27FC236}">
                <a16:creationId xmlns:a16="http://schemas.microsoft.com/office/drawing/2014/main" id="{D0B6413D-3ACC-4386-B81F-27089ADE945D}"/>
              </a:ext>
            </a:extLst>
          </p:cNvPr>
          <p:cNvSpPr txBox="1"/>
          <p:nvPr/>
        </p:nvSpPr>
        <p:spPr>
          <a:xfrm>
            <a:off x="544424" y="1063401"/>
            <a:ext cx="4545646" cy="3729226"/>
          </a:xfrm>
          <a:prstGeom prst="rect">
            <a:avLst/>
          </a:prstGeom>
          <a:noFill/>
        </p:spPr>
        <p:txBody>
          <a:bodyPr wrap="square">
            <a:spAutoFit/>
          </a:bodyPr>
          <a:lstStyle/>
          <a:p>
            <a:pPr marL="457200" indent="-457200">
              <a:lnSpc>
                <a:spcPct val="150000"/>
              </a:lnSpc>
              <a:buFont typeface="+mj-lt"/>
              <a:buAutoNum type="arabicPeriod"/>
            </a:pPr>
            <a:r>
              <a:rPr lang="en-US" sz="2000" b="1" dirty="0">
                <a:latin typeface="Franklin Gothic Book" panose="020B0503020102020204" pitchFamily="34" charset="0"/>
                <a:cs typeface="Arial" panose="020B0604020202020204" pitchFamily="34" charset="0"/>
              </a:rPr>
              <a:t>Supply/demand mismatch: Peak VRE at noon, but peak load is currently at 6 pm</a:t>
            </a:r>
          </a:p>
          <a:p>
            <a:pPr marL="457200" indent="-457200">
              <a:lnSpc>
                <a:spcPct val="150000"/>
              </a:lnSpc>
              <a:buFont typeface="+mj-lt"/>
              <a:buAutoNum type="arabicPeriod"/>
            </a:pPr>
            <a:r>
              <a:rPr lang="en-US" sz="2000" b="1" dirty="0">
                <a:latin typeface="Franklin Gothic Book" panose="020B0503020102020204" pitchFamily="34" charset="0"/>
                <a:cs typeface="Arial" panose="020B0604020202020204" pitchFamily="34" charset="0"/>
              </a:rPr>
              <a:t>Increased coupling of power system with weather -&gt; need for sources grid flexibility: storage, demand management, peaking resources, etc.</a:t>
            </a:r>
            <a:endParaRPr lang="en-US" sz="2000" b="1" dirty="0">
              <a:latin typeface="Franklin Gothic Book" panose="020B0503020102020204" pitchFamily="34" charset="0"/>
            </a:endParaRPr>
          </a:p>
        </p:txBody>
      </p:sp>
      <p:grpSp>
        <p:nvGrpSpPr>
          <p:cNvPr id="32" name="Group 31">
            <a:extLst>
              <a:ext uri="{FF2B5EF4-FFF2-40B4-BE49-F238E27FC236}">
                <a16:creationId xmlns:a16="http://schemas.microsoft.com/office/drawing/2014/main" id="{0CE993BE-A588-4F4F-B74F-67E7C5327B0D}"/>
              </a:ext>
            </a:extLst>
          </p:cNvPr>
          <p:cNvGrpSpPr/>
          <p:nvPr/>
        </p:nvGrpSpPr>
        <p:grpSpPr>
          <a:xfrm>
            <a:off x="5172581" y="701059"/>
            <a:ext cx="6968678" cy="2735515"/>
            <a:chOff x="5172581" y="701059"/>
            <a:chExt cx="6968678" cy="2735515"/>
          </a:xfrm>
        </p:grpSpPr>
        <p:grpSp>
          <p:nvGrpSpPr>
            <p:cNvPr id="16" name="Group 15">
              <a:extLst>
                <a:ext uri="{FF2B5EF4-FFF2-40B4-BE49-F238E27FC236}">
                  <a16:creationId xmlns:a16="http://schemas.microsoft.com/office/drawing/2014/main" id="{54DA05E8-8D5E-4EB1-811A-A6BE6BC12FAF}"/>
                </a:ext>
              </a:extLst>
            </p:cNvPr>
            <p:cNvGrpSpPr/>
            <p:nvPr/>
          </p:nvGrpSpPr>
          <p:grpSpPr>
            <a:xfrm>
              <a:off x="5172581" y="954011"/>
              <a:ext cx="5600466" cy="2482563"/>
              <a:chOff x="4344548" y="1968535"/>
              <a:chExt cx="4429244" cy="1963386"/>
            </a:xfrm>
          </p:grpSpPr>
          <p:pic>
            <p:nvPicPr>
              <p:cNvPr id="12" name="Picture 11" descr="A screenshot of a cell phone&#10;&#10;Description automatically generated">
                <a:extLst>
                  <a:ext uri="{FF2B5EF4-FFF2-40B4-BE49-F238E27FC236}">
                    <a16:creationId xmlns:a16="http://schemas.microsoft.com/office/drawing/2014/main" id="{777E049E-BDAA-4BBD-8829-C8F17C626866}"/>
                  </a:ext>
                </a:extLst>
              </p:cNvPr>
              <p:cNvPicPr>
                <a:picLocks noChangeAspect="1"/>
              </p:cNvPicPr>
              <p:nvPr/>
            </p:nvPicPr>
            <p:blipFill rotWithShape="1">
              <a:blip r:embed="rId4">
                <a:extLst>
                  <a:ext uri="{28A0092B-C50C-407E-A947-70E740481C1C}">
                    <a14:useLocalDpi xmlns:a14="http://schemas.microsoft.com/office/drawing/2010/main" val="0"/>
                  </a:ext>
                </a:extLst>
              </a:blip>
              <a:srcRect l="29433" r="24338" b="11520"/>
              <a:stretch/>
            </p:blipFill>
            <p:spPr>
              <a:xfrm>
                <a:off x="4823460" y="1968535"/>
                <a:ext cx="3950332" cy="1957396"/>
              </a:xfrm>
              <a:prstGeom prst="rect">
                <a:avLst/>
              </a:prstGeom>
            </p:spPr>
          </p:pic>
          <p:pic>
            <p:nvPicPr>
              <p:cNvPr id="8" name="Picture 7" descr="A screenshot of a cell phone&#10;&#10;Description automatically generated">
                <a:extLst>
                  <a:ext uri="{FF2B5EF4-FFF2-40B4-BE49-F238E27FC236}">
                    <a16:creationId xmlns:a16="http://schemas.microsoft.com/office/drawing/2014/main" id="{7BBCDF93-4B02-45A6-AD74-97CAD631CCE9}"/>
                  </a:ext>
                </a:extLst>
              </p:cNvPr>
              <p:cNvPicPr>
                <a:picLocks noChangeAspect="1"/>
              </p:cNvPicPr>
              <p:nvPr/>
            </p:nvPicPr>
            <p:blipFill rotWithShape="1">
              <a:blip r:embed="rId4">
                <a:extLst>
                  <a:ext uri="{28A0092B-C50C-407E-A947-70E740481C1C}">
                    <a14:useLocalDpi xmlns:a14="http://schemas.microsoft.com/office/drawing/2010/main" val="0"/>
                  </a:ext>
                </a:extLst>
              </a:blip>
              <a:srcRect r="71994" b="11250"/>
              <a:stretch/>
            </p:blipFill>
            <p:spPr>
              <a:xfrm>
                <a:off x="4344548" y="1968535"/>
                <a:ext cx="2393117" cy="1963386"/>
              </a:xfrm>
              <a:prstGeom prst="rect">
                <a:avLst/>
              </a:prstGeom>
            </p:spPr>
          </p:pic>
        </p:grpSp>
        <p:pic>
          <p:nvPicPr>
            <p:cNvPr id="25" name="Picture 24" descr="A screenshot of a cell phone&#10;&#10;Description automatically generated">
              <a:extLst>
                <a:ext uri="{FF2B5EF4-FFF2-40B4-BE49-F238E27FC236}">
                  <a16:creationId xmlns:a16="http://schemas.microsoft.com/office/drawing/2014/main" id="{E6D4B2F9-546E-4EFF-8F2A-BB196AC7E3B2}"/>
                </a:ext>
              </a:extLst>
            </p:cNvPr>
            <p:cNvPicPr>
              <a:picLocks noChangeAspect="1"/>
            </p:cNvPicPr>
            <p:nvPr/>
          </p:nvPicPr>
          <p:blipFill rotWithShape="1">
            <a:blip r:embed="rId4">
              <a:extLst>
                <a:ext uri="{28A0092B-C50C-407E-A947-70E740481C1C}">
                  <a14:useLocalDpi xmlns:a14="http://schemas.microsoft.com/office/drawing/2010/main" val="0"/>
                </a:ext>
              </a:extLst>
            </a:blip>
            <a:srcRect l="37029" t="88644" r="50251" b="4113"/>
            <a:stretch/>
          </p:blipFill>
          <p:spPr>
            <a:xfrm>
              <a:off x="10739179" y="2207215"/>
              <a:ext cx="1402080" cy="206688"/>
            </a:xfrm>
            <a:prstGeom prst="rect">
              <a:avLst/>
            </a:prstGeom>
          </p:spPr>
        </p:pic>
        <p:pic>
          <p:nvPicPr>
            <p:cNvPr id="27" name="Picture 26" descr="A screenshot of a cell phone&#10;&#10;Description automatically generated">
              <a:extLst>
                <a:ext uri="{FF2B5EF4-FFF2-40B4-BE49-F238E27FC236}">
                  <a16:creationId xmlns:a16="http://schemas.microsoft.com/office/drawing/2014/main" id="{A3DC055D-2FA5-4C42-B7EF-29CD8F37DEF7}"/>
                </a:ext>
              </a:extLst>
            </p:cNvPr>
            <p:cNvPicPr>
              <a:picLocks noChangeAspect="1"/>
            </p:cNvPicPr>
            <p:nvPr/>
          </p:nvPicPr>
          <p:blipFill rotWithShape="1">
            <a:blip r:embed="rId4">
              <a:extLst>
                <a:ext uri="{28A0092B-C50C-407E-A947-70E740481C1C}">
                  <a14:useLocalDpi xmlns:a14="http://schemas.microsoft.com/office/drawing/2010/main" val="0"/>
                </a:ext>
              </a:extLst>
            </a:blip>
            <a:srcRect l="51938" t="88298" r="39859" b="4423"/>
            <a:stretch/>
          </p:blipFill>
          <p:spPr>
            <a:xfrm>
              <a:off x="10743336" y="2780975"/>
              <a:ext cx="904240" cy="207680"/>
            </a:xfrm>
            <a:prstGeom prst="rect">
              <a:avLst/>
            </a:prstGeom>
          </p:spPr>
        </p:pic>
        <p:pic>
          <p:nvPicPr>
            <p:cNvPr id="29" name="Picture 28" descr="A screenshot of a cell phone&#10;&#10;Description automatically generated">
              <a:extLst>
                <a:ext uri="{FF2B5EF4-FFF2-40B4-BE49-F238E27FC236}">
                  <a16:creationId xmlns:a16="http://schemas.microsoft.com/office/drawing/2014/main" id="{3092B0CD-B8C4-4736-9D7A-FF527CE1556B}"/>
                </a:ext>
              </a:extLst>
            </p:cNvPr>
            <p:cNvPicPr>
              <a:picLocks noChangeAspect="1"/>
            </p:cNvPicPr>
            <p:nvPr/>
          </p:nvPicPr>
          <p:blipFill rotWithShape="1">
            <a:blip r:embed="rId4">
              <a:extLst>
                <a:ext uri="{28A0092B-C50C-407E-A947-70E740481C1C}">
                  <a14:useLocalDpi xmlns:a14="http://schemas.microsoft.com/office/drawing/2010/main" val="0"/>
                </a:ext>
              </a:extLst>
            </a:blip>
            <a:srcRect l="61985" t="89074" r="29997" b="3647"/>
            <a:stretch/>
          </p:blipFill>
          <p:spPr>
            <a:xfrm>
              <a:off x="10763672" y="2529602"/>
              <a:ext cx="883904" cy="207680"/>
            </a:xfrm>
            <a:prstGeom prst="rect">
              <a:avLst/>
            </a:prstGeom>
          </p:spPr>
        </p:pic>
        <p:sp>
          <p:nvSpPr>
            <p:cNvPr id="31" name="TextBox 30">
              <a:extLst>
                <a:ext uri="{FF2B5EF4-FFF2-40B4-BE49-F238E27FC236}">
                  <a16:creationId xmlns:a16="http://schemas.microsoft.com/office/drawing/2014/main" id="{D4D504A9-6D37-4C21-A783-41BBCC05F900}"/>
                </a:ext>
              </a:extLst>
            </p:cNvPr>
            <p:cNvSpPr txBox="1"/>
            <p:nvPr/>
          </p:nvSpPr>
          <p:spPr>
            <a:xfrm>
              <a:off x="7306827" y="701059"/>
              <a:ext cx="2162016" cy="323165"/>
            </a:xfrm>
            <a:prstGeom prst="rect">
              <a:avLst/>
            </a:prstGeom>
            <a:noFill/>
          </p:spPr>
          <p:txBody>
            <a:bodyPr wrap="square" rtlCol="0">
              <a:spAutoFit/>
            </a:bodyPr>
            <a:lstStyle/>
            <a:p>
              <a:r>
                <a:rPr lang="en-US" sz="1500" b="1" u="sng" dirty="0">
                  <a:latin typeface="Calibri bold" panose="020F0702030404030204" pitchFamily="34" charset="0"/>
                  <a:cs typeface="Calibri bold" panose="020F0702030404030204" pitchFamily="34" charset="0"/>
                </a:rPr>
                <a:t>Resource Availability</a:t>
              </a:r>
            </a:p>
          </p:txBody>
        </p:sp>
      </p:grpSp>
      <p:grpSp>
        <p:nvGrpSpPr>
          <p:cNvPr id="47" name="Group 46">
            <a:extLst>
              <a:ext uri="{FF2B5EF4-FFF2-40B4-BE49-F238E27FC236}">
                <a16:creationId xmlns:a16="http://schemas.microsoft.com/office/drawing/2014/main" id="{688DB15C-8695-4E81-849C-D95246E204C8}"/>
              </a:ext>
            </a:extLst>
          </p:cNvPr>
          <p:cNvGrpSpPr/>
          <p:nvPr/>
        </p:nvGrpSpPr>
        <p:grpSpPr>
          <a:xfrm>
            <a:off x="5138148" y="3522618"/>
            <a:ext cx="6872764" cy="2754427"/>
            <a:chOff x="5138148" y="3522618"/>
            <a:chExt cx="6872764" cy="2754427"/>
          </a:xfrm>
        </p:grpSpPr>
        <p:grpSp>
          <p:nvGrpSpPr>
            <p:cNvPr id="17" name="Group 16">
              <a:extLst>
                <a:ext uri="{FF2B5EF4-FFF2-40B4-BE49-F238E27FC236}">
                  <a16:creationId xmlns:a16="http://schemas.microsoft.com/office/drawing/2014/main" id="{B9B706EE-EF04-461A-B030-5638EDC8C991}"/>
                </a:ext>
              </a:extLst>
            </p:cNvPr>
            <p:cNvGrpSpPr/>
            <p:nvPr/>
          </p:nvGrpSpPr>
          <p:grpSpPr>
            <a:xfrm>
              <a:off x="5138148" y="3775570"/>
              <a:ext cx="5634899" cy="2501475"/>
              <a:chOff x="4351007" y="4114241"/>
              <a:chExt cx="4422785" cy="1963387"/>
            </a:xfrm>
          </p:grpSpPr>
          <p:pic>
            <p:nvPicPr>
              <p:cNvPr id="9" name="Picture 8" descr="A close up of a map&#10;&#10;Description automatically generated">
                <a:extLst>
                  <a:ext uri="{FF2B5EF4-FFF2-40B4-BE49-F238E27FC236}">
                    <a16:creationId xmlns:a16="http://schemas.microsoft.com/office/drawing/2014/main" id="{4813FD4F-B118-4221-AFBF-98B4A28C416C}"/>
                  </a:ext>
                </a:extLst>
              </p:cNvPr>
              <p:cNvPicPr>
                <a:picLocks noChangeAspect="1"/>
              </p:cNvPicPr>
              <p:nvPr/>
            </p:nvPicPr>
            <p:blipFill rotWithShape="1">
              <a:blip r:embed="rId5">
                <a:extLst>
                  <a:ext uri="{28A0092B-C50C-407E-A947-70E740481C1C}">
                    <a14:useLocalDpi xmlns:a14="http://schemas.microsoft.com/office/drawing/2010/main" val="0"/>
                  </a:ext>
                </a:extLst>
              </a:blip>
              <a:srcRect l="30146" r="24338" b="11250"/>
              <a:stretch/>
            </p:blipFill>
            <p:spPr>
              <a:xfrm>
                <a:off x="4884420" y="4114242"/>
                <a:ext cx="3889372" cy="1963386"/>
              </a:xfrm>
              <a:prstGeom prst="rect">
                <a:avLst/>
              </a:prstGeom>
            </p:spPr>
          </p:pic>
          <p:pic>
            <p:nvPicPr>
              <p:cNvPr id="11" name="Picture 10" descr="A close up of a map&#10;&#10;Description automatically generated">
                <a:extLst>
                  <a:ext uri="{FF2B5EF4-FFF2-40B4-BE49-F238E27FC236}">
                    <a16:creationId xmlns:a16="http://schemas.microsoft.com/office/drawing/2014/main" id="{26EE8AD6-98F0-4C59-994C-CFEE6D7B199A}"/>
                  </a:ext>
                </a:extLst>
              </p:cNvPr>
              <p:cNvPicPr>
                <a:picLocks noChangeAspect="1"/>
              </p:cNvPicPr>
              <p:nvPr/>
            </p:nvPicPr>
            <p:blipFill rotWithShape="1">
              <a:blip r:embed="rId5">
                <a:extLst>
                  <a:ext uri="{28A0092B-C50C-407E-A947-70E740481C1C}">
                    <a14:useLocalDpi xmlns:a14="http://schemas.microsoft.com/office/drawing/2010/main" val="0"/>
                  </a:ext>
                </a:extLst>
              </a:blip>
              <a:srcRect l="-280" r="72350" b="11250"/>
              <a:stretch/>
            </p:blipFill>
            <p:spPr>
              <a:xfrm>
                <a:off x="4351007" y="4114241"/>
                <a:ext cx="2386658" cy="1963387"/>
              </a:xfrm>
              <a:prstGeom prst="rect">
                <a:avLst/>
              </a:prstGeom>
            </p:spPr>
          </p:pic>
        </p:grpSp>
        <p:sp>
          <p:nvSpPr>
            <p:cNvPr id="40" name="TextBox 39">
              <a:extLst>
                <a:ext uri="{FF2B5EF4-FFF2-40B4-BE49-F238E27FC236}">
                  <a16:creationId xmlns:a16="http://schemas.microsoft.com/office/drawing/2014/main" id="{A7707D6B-58AC-45F6-833D-4100E18751C3}"/>
                </a:ext>
              </a:extLst>
            </p:cNvPr>
            <p:cNvSpPr txBox="1"/>
            <p:nvPr/>
          </p:nvSpPr>
          <p:spPr>
            <a:xfrm>
              <a:off x="10725747" y="5367379"/>
              <a:ext cx="1285165" cy="523220"/>
            </a:xfrm>
            <a:prstGeom prst="rect">
              <a:avLst/>
            </a:prstGeom>
            <a:noFill/>
          </p:spPr>
          <p:txBody>
            <a:bodyPr wrap="square" rtlCol="0">
              <a:spAutoFit/>
            </a:bodyPr>
            <a:lstStyle/>
            <a:p>
              <a:r>
                <a:rPr lang="en-US" sz="1400" b="1" dirty="0">
                  <a:latin typeface="Calibri bold" panose="020F0702030404030204" pitchFamily="34" charset="0"/>
                  <a:cs typeface="Calibri bold" panose="020F0702030404030204" pitchFamily="34" charset="0"/>
                </a:rPr>
                <a:t>Net Load w/o </a:t>
              </a:r>
            </a:p>
            <a:p>
              <a:r>
                <a:rPr lang="en-US" sz="1400" b="1" dirty="0">
                  <a:latin typeface="Calibri bold" panose="020F0702030404030204" pitchFamily="34" charset="0"/>
                  <a:cs typeface="Calibri bold" panose="020F0702030404030204" pitchFamily="34" charset="0"/>
                </a:rPr>
                <a:t>Curtailment</a:t>
              </a:r>
            </a:p>
          </p:txBody>
        </p:sp>
        <p:sp>
          <p:nvSpPr>
            <p:cNvPr id="42" name="TextBox 41">
              <a:extLst>
                <a:ext uri="{FF2B5EF4-FFF2-40B4-BE49-F238E27FC236}">
                  <a16:creationId xmlns:a16="http://schemas.microsoft.com/office/drawing/2014/main" id="{36444254-A7CA-434C-AB26-B4D2EC1907D4}"/>
                </a:ext>
              </a:extLst>
            </p:cNvPr>
            <p:cNvSpPr txBox="1"/>
            <p:nvPr/>
          </p:nvSpPr>
          <p:spPr>
            <a:xfrm>
              <a:off x="10725747" y="5116006"/>
              <a:ext cx="1285165" cy="307777"/>
            </a:xfrm>
            <a:prstGeom prst="rect">
              <a:avLst/>
            </a:prstGeom>
            <a:noFill/>
          </p:spPr>
          <p:txBody>
            <a:bodyPr wrap="square" rtlCol="0">
              <a:spAutoFit/>
            </a:bodyPr>
            <a:lstStyle/>
            <a:p>
              <a:r>
                <a:rPr lang="en-US" sz="1400" b="1" dirty="0">
                  <a:latin typeface="Calibri bold" panose="020F0702030404030204" pitchFamily="34" charset="0"/>
                  <a:cs typeface="Calibri bold" panose="020F0702030404030204" pitchFamily="34" charset="0"/>
                </a:rPr>
                <a:t>Net Load</a:t>
              </a:r>
            </a:p>
          </p:txBody>
        </p:sp>
        <p:sp>
          <p:nvSpPr>
            <p:cNvPr id="44" name="TextBox 43">
              <a:extLst>
                <a:ext uri="{FF2B5EF4-FFF2-40B4-BE49-F238E27FC236}">
                  <a16:creationId xmlns:a16="http://schemas.microsoft.com/office/drawing/2014/main" id="{EA2E7DB2-A412-418C-830C-1CB77A83CE85}"/>
                </a:ext>
              </a:extLst>
            </p:cNvPr>
            <p:cNvSpPr txBox="1"/>
            <p:nvPr/>
          </p:nvSpPr>
          <p:spPr>
            <a:xfrm>
              <a:off x="10725746" y="4484850"/>
              <a:ext cx="1285165" cy="307777"/>
            </a:xfrm>
            <a:prstGeom prst="rect">
              <a:avLst/>
            </a:prstGeom>
            <a:noFill/>
          </p:spPr>
          <p:txBody>
            <a:bodyPr wrap="square" rtlCol="0">
              <a:spAutoFit/>
            </a:bodyPr>
            <a:lstStyle/>
            <a:p>
              <a:r>
                <a:rPr lang="en-US" sz="1400" b="1" dirty="0">
                  <a:latin typeface="Calibri bold" panose="020F0702030404030204" pitchFamily="34" charset="0"/>
                  <a:cs typeface="Calibri bold" panose="020F0702030404030204" pitchFamily="34" charset="0"/>
                </a:rPr>
                <a:t>Load</a:t>
              </a:r>
            </a:p>
          </p:txBody>
        </p:sp>
        <p:sp>
          <p:nvSpPr>
            <p:cNvPr id="46" name="TextBox 45">
              <a:extLst>
                <a:ext uri="{FF2B5EF4-FFF2-40B4-BE49-F238E27FC236}">
                  <a16:creationId xmlns:a16="http://schemas.microsoft.com/office/drawing/2014/main" id="{34B624E7-1867-4817-807B-E1C097E72A21}"/>
                </a:ext>
              </a:extLst>
            </p:cNvPr>
            <p:cNvSpPr txBox="1"/>
            <p:nvPr/>
          </p:nvSpPr>
          <p:spPr>
            <a:xfrm>
              <a:off x="7423161" y="3522618"/>
              <a:ext cx="1704855" cy="323165"/>
            </a:xfrm>
            <a:prstGeom prst="rect">
              <a:avLst/>
            </a:prstGeom>
            <a:noFill/>
          </p:spPr>
          <p:txBody>
            <a:bodyPr wrap="square" rtlCol="0">
              <a:spAutoFit/>
            </a:bodyPr>
            <a:lstStyle/>
            <a:p>
              <a:r>
                <a:rPr lang="en-US" sz="1500" b="1" u="sng" dirty="0">
                  <a:latin typeface="Calibri bold" panose="020F0702030404030204" pitchFamily="34" charset="0"/>
                  <a:cs typeface="Calibri bold" panose="020F0702030404030204" pitchFamily="34" charset="0"/>
                </a:rPr>
                <a:t>Load and Net Load</a:t>
              </a:r>
            </a:p>
          </p:txBody>
        </p:sp>
      </p:grpSp>
    </p:spTree>
    <p:extLst>
      <p:ext uri="{BB962C8B-B14F-4D97-AF65-F5344CB8AC3E}">
        <p14:creationId xmlns:p14="http://schemas.microsoft.com/office/powerpoint/2010/main" val="1307817239"/>
      </p:ext>
    </p:extLst>
  </p:cSld>
  <p:clrMapOvr>
    <a:masterClrMapping/>
  </p:clrMapOvr>
  <mc:AlternateContent xmlns:mc="http://schemas.openxmlformats.org/markup-compatibility/2006" xmlns:p14="http://schemas.microsoft.com/office/powerpoint/2010/main">
    <mc:Choice Requires="p14">
      <p:transition spd="slow" p14:dur="2000" advTm="112162"/>
    </mc:Choice>
    <mc:Fallback xmlns="">
      <p:transition spd="slow" advTm="112162"/>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4394041A-D495-4E20-924E-15301DFD8757}"/>
              </a:ext>
            </a:extLst>
          </p:cNvPr>
          <p:cNvSpPr>
            <a:spLocks noGrp="1"/>
          </p:cNvSpPr>
          <p:nvPr>
            <p:ph type="ftr" sz="quarter" idx="11"/>
          </p:nvPr>
        </p:nvSpPr>
        <p:spPr/>
        <p:txBody>
          <a:bodyPr/>
          <a:lstStyle/>
          <a:p>
            <a:r>
              <a:rPr lang="en-US"/>
              <a:t>Decarbonizing New York’s Power Sector</a:t>
            </a:r>
          </a:p>
        </p:txBody>
      </p:sp>
      <p:sp>
        <p:nvSpPr>
          <p:cNvPr id="4" name="Slide Number Placeholder 3">
            <a:extLst>
              <a:ext uri="{FF2B5EF4-FFF2-40B4-BE49-F238E27FC236}">
                <a16:creationId xmlns:a16="http://schemas.microsoft.com/office/drawing/2014/main" id="{6B78F90A-EFB2-4CAB-8A6D-F5E507603C77}"/>
              </a:ext>
            </a:extLst>
          </p:cNvPr>
          <p:cNvSpPr>
            <a:spLocks noGrp="1"/>
          </p:cNvSpPr>
          <p:nvPr>
            <p:ph type="sldNum" sz="quarter" idx="12"/>
          </p:nvPr>
        </p:nvSpPr>
        <p:spPr/>
        <p:txBody>
          <a:bodyPr/>
          <a:lstStyle/>
          <a:p>
            <a:fld id="{CDD4280C-217C-470D-9A0D-6495CC1C2458}" type="slidenum">
              <a:rPr lang="en-US" smtClean="0"/>
              <a:t>14</a:t>
            </a:fld>
            <a:endParaRPr lang="en-US"/>
          </a:p>
        </p:txBody>
      </p:sp>
      <p:sp>
        <p:nvSpPr>
          <p:cNvPr id="5" name="Title 1">
            <a:extLst>
              <a:ext uri="{FF2B5EF4-FFF2-40B4-BE49-F238E27FC236}">
                <a16:creationId xmlns:a16="http://schemas.microsoft.com/office/drawing/2014/main" id="{2655B846-A44F-438B-BFAF-BB36C99FA19A}"/>
              </a:ext>
            </a:extLst>
          </p:cNvPr>
          <p:cNvSpPr txBox="1">
            <a:spLocks/>
          </p:cNvSpPr>
          <p:nvPr/>
        </p:nvSpPr>
        <p:spPr>
          <a:xfrm>
            <a:off x="283308" y="169573"/>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tx2">
                    <a:lumMod val="60000"/>
                    <a:lumOff val="40000"/>
                  </a:schemeClr>
                </a:solidFill>
                <a:latin typeface="Franklin Gothic Book" panose="020B0503020102020204" pitchFamily="34" charset="0"/>
                <a:cs typeface="Segoe UI" panose="020B0502040204020203" pitchFamily="34" charset="0"/>
              </a:rPr>
              <a:t>Battery Storage Insights</a:t>
            </a:r>
          </a:p>
        </p:txBody>
      </p:sp>
      <p:pic>
        <p:nvPicPr>
          <p:cNvPr id="6" name="Picture 5" descr="A close up of a logo&#10;&#10;Description automatically generated">
            <a:extLst>
              <a:ext uri="{FF2B5EF4-FFF2-40B4-BE49-F238E27FC236}">
                <a16:creationId xmlns:a16="http://schemas.microsoft.com/office/drawing/2014/main" id="{34A93CE8-59DA-43AC-8300-ADD9EC6AE3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51904" y="1"/>
            <a:ext cx="640080" cy="640080"/>
          </a:xfrm>
          <a:prstGeom prst="rect">
            <a:avLst/>
          </a:prstGeom>
          <a:ln>
            <a:noFill/>
          </a:ln>
          <a:effectLst>
            <a:softEdge rad="112500"/>
          </a:effectLst>
        </p:spPr>
      </p:pic>
      <p:sp>
        <p:nvSpPr>
          <p:cNvPr id="7" name="TextBox 6">
            <a:extLst>
              <a:ext uri="{FF2B5EF4-FFF2-40B4-BE49-F238E27FC236}">
                <a16:creationId xmlns:a16="http://schemas.microsoft.com/office/drawing/2014/main" id="{D0B6413D-3ACC-4386-B81F-27089ADE945D}"/>
              </a:ext>
            </a:extLst>
          </p:cNvPr>
          <p:cNvSpPr txBox="1"/>
          <p:nvPr/>
        </p:nvSpPr>
        <p:spPr>
          <a:xfrm>
            <a:off x="607600" y="1187578"/>
            <a:ext cx="5479233" cy="2896741"/>
          </a:xfrm>
          <a:prstGeom prst="rect">
            <a:avLst/>
          </a:prstGeom>
          <a:noFill/>
        </p:spPr>
        <p:txBody>
          <a:bodyPr wrap="square">
            <a:spAutoFit/>
          </a:bodyPr>
          <a:lstStyle/>
          <a:p>
            <a:pPr marL="457200" indent="-457200">
              <a:lnSpc>
                <a:spcPct val="150000"/>
              </a:lnSpc>
              <a:buFont typeface="+mj-lt"/>
              <a:buAutoNum type="arabicPeriod"/>
            </a:pPr>
            <a:r>
              <a:rPr lang="en-US" sz="2000" b="1" dirty="0">
                <a:latin typeface="Franklin Gothic Book" panose="020B0503020102020204" pitchFamily="34" charset="0"/>
              </a:rPr>
              <a:t>Batteries charge during peak resource &amp; reduce curtailment</a:t>
            </a:r>
          </a:p>
          <a:p>
            <a:pPr marL="457200" indent="-457200">
              <a:lnSpc>
                <a:spcPct val="150000"/>
              </a:lnSpc>
              <a:buFont typeface="+mj-lt"/>
              <a:buAutoNum type="arabicPeriod"/>
            </a:pPr>
            <a:r>
              <a:rPr lang="en-US" sz="2000" b="1" dirty="0">
                <a:latin typeface="Franklin Gothic Book" panose="020B0503020102020204" pitchFamily="34" charset="0"/>
              </a:rPr>
              <a:t>Batteries discharge when there is low resource and increasing load</a:t>
            </a:r>
          </a:p>
          <a:p>
            <a:pPr marL="457200" indent="-457200">
              <a:lnSpc>
                <a:spcPct val="150000"/>
              </a:lnSpc>
              <a:buFont typeface="+mj-lt"/>
              <a:buAutoNum type="arabicPeriod"/>
            </a:pPr>
            <a:r>
              <a:rPr lang="en-US" sz="2000" b="1" dirty="0">
                <a:latin typeface="Franklin Gothic Book" panose="020B0503020102020204" pitchFamily="34" charset="0"/>
              </a:rPr>
              <a:t>More storage will be needed (capacity and duration)</a:t>
            </a:r>
          </a:p>
        </p:txBody>
      </p:sp>
      <p:grpSp>
        <p:nvGrpSpPr>
          <p:cNvPr id="39" name="Group 38">
            <a:extLst>
              <a:ext uri="{FF2B5EF4-FFF2-40B4-BE49-F238E27FC236}">
                <a16:creationId xmlns:a16="http://schemas.microsoft.com/office/drawing/2014/main" id="{8AD5AB82-DACA-4E10-B7D0-A47CB7E49C2B}"/>
              </a:ext>
            </a:extLst>
          </p:cNvPr>
          <p:cNvGrpSpPr/>
          <p:nvPr/>
        </p:nvGrpSpPr>
        <p:grpSpPr>
          <a:xfrm>
            <a:off x="7050723" y="640081"/>
            <a:ext cx="4347079" cy="2994027"/>
            <a:chOff x="7828048" y="648045"/>
            <a:chExt cx="4347079" cy="2994027"/>
          </a:xfrm>
        </p:grpSpPr>
        <p:grpSp>
          <p:nvGrpSpPr>
            <p:cNvPr id="8" name="Group 7">
              <a:extLst>
                <a:ext uri="{FF2B5EF4-FFF2-40B4-BE49-F238E27FC236}">
                  <a16:creationId xmlns:a16="http://schemas.microsoft.com/office/drawing/2014/main" id="{DCA33A5D-7C44-4A71-B904-7E279D8CEE21}"/>
                </a:ext>
              </a:extLst>
            </p:cNvPr>
            <p:cNvGrpSpPr/>
            <p:nvPr/>
          </p:nvGrpSpPr>
          <p:grpSpPr>
            <a:xfrm>
              <a:off x="7828048" y="910608"/>
              <a:ext cx="2970861" cy="2731464"/>
              <a:chOff x="5735457" y="2310875"/>
              <a:chExt cx="2302996" cy="2117417"/>
            </a:xfrm>
          </p:grpSpPr>
          <p:pic>
            <p:nvPicPr>
              <p:cNvPr id="14" name="Picture 13" descr="A screenshot of a cell phone&#10;&#10;Description automatically generated">
                <a:extLst>
                  <a:ext uri="{FF2B5EF4-FFF2-40B4-BE49-F238E27FC236}">
                    <a16:creationId xmlns:a16="http://schemas.microsoft.com/office/drawing/2014/main" id="{B0226DFB-E91C-4C2F-8DEE-69E76460B70E}"/>
                  </a:ext>
                </a:extLst>
              </p:cNvPr>
              <p:cNvPicPr>
                <a:picLocks noChangeAspect="1"/>
              </p:cNvPicPr>
              <p:nvPr/>
            </p:nvPicPr>
            <p:blipFill rotWithShape="1">
              <a:blip r:embed="rId4">
                <a:extLst>
                  <a:ext uri="{28A0092B-C50C-407E-A947-70E740481C1C}">
                    <a14:useLocalDpi xmlns:a14="http://schemas.microsoft.com/office/drawing/2010/main" val="0"/>
                  </a:ext>
                </a:extLst>
              </a:blip>
              <a:srcRect l="52410" r="24533" b="11680"/>
              <a:stretch/>
            </p:blipFill>
            <p:spPr>
              <a:xfrm>
                <a:off x="6068218" y="2320612"/>
                <a:ext cx="1970235" cy="1953882"/>
              </a:xfrm>
              <a:prstGeom prst="rect">
                <a:avLst/>
              </a:prstGeom>
            </p:spPr>
          </p:pic>
          <p:pic>
            <p:nvPicPr>
              <p:cNvPr id="2" name="Picture 1" descr="A screenshot of a cell phone&#10;&#10;Description automatically generated">
                <a:extLst>
                  <a:ext uri="{FF2B5EF4-FFF2-40B4-BE49-F238E27FC236}">
                    <a16:creationId xmlns:a16="http://schemas.microsoft.com/office/drawing/2014/main" id="{7094CC9C-CBAF-4F89-B132-DB379B58C564}"/>
                  </a:ext>
                </a:extLst>
              </p:cNvPr>
              <p:cNvPicPr>
                <a:picLocks noChangeAspect="1"/>
              </p:cNvPicPr>
              <p:nvPr/>
            </p:nvPicPr>
            <p:blipFill rotWithShape="1">
              <a:blip r:embed="rId4">
                <a:extLst>
                  <a:ext uri="{28A0092B-C50C-407E-A947-70E740481C1C}">
                    <a14:useLocalDpi xmlns:a14="http://schemas.microsoft.com/office/drawing/2010/main" val="0"/>
                  </a:ext>
                </a:extLst>
              </a:blip>
              <a:srcRect l="257" r="95910" b="4288"/>
              <a:stretch/>
            </p:blipFill>
            <p:spPr>
              <a:xfrm>
                <a:off x="5735457" y="2310875"/>
                <a:ext cx="332760" cy="2117417"/>
              </a:xfrm>
              <a:prstGeom prst="rect">
                <a:avLst/>
              </a:prstGeom>
            </p:spPr>
          </p:pic>
        </p:grpSp>
        <p:pic>
          <p:nvPicPr>
            <p:cNvPr id="10" name="Picture 9" descr="A screenshot of a cell phone&#10;&#10;Description automatically generated">
              <a:extLst>
                <a:ext uri="{FF2B5EF4-FFF2-40B4-BE49-F238E27FC236}">
                  <a16:creationId xmlns:a16="http://schemas.microsoft.com/office/drawing/2014/main" id="{AA90A197-6F60-4253-937A-FFD68683FAAF}"/>
                </a:ext>
              </a:extLst>
            </p:cNvPr>
            <p:cNvPicPr>
              <a:picLocks noChangeAspect="1"/>
            </p:cNvPicPr>
            <p:nvPr/>
          </p:nvPicPr>
          <p:blipFill rotWithShape="1">
            <a:blip r:embed="rId4">
              <a:extLst>
                <a:ext uri="{28A0092B-C50C-407E-A947-70E740481C1C}">
                  <a14:useLocalDpi xmlns:a14="http://schemas.microsoft.com/office/drawing/2010/main" val="0"/>
                </a:ext>
              </a:extLst>
            </a:blip>
            <a:srcRect l="37029" t="88644" r="50251" b="4113"/>
            <a:stretch/>
          </p:blipFill>
          <p:spPr>
            <a:xfrm>
              <a:off x="10773047" y="2207215"/>
              <a:ext cx="1402080" cy="206688"/>
            </a:xfrm>
            <a:prstGeom prst="rect">
              <a:avLst/>
            </a:prstGeom>
          </p:spPr>
        </p:pic>
        <p:pic>
          <p:nvPicPr>
            <p:cNvPr id="11" name="Picture 10" descr="A screenshot of a cell phone&#10;&#10;Description automatically generated">
              <a:extLst>
                <a:ext uri="{FF2B5EF4-FFF2-40B4-BE49-F238E27FC236}">
                  <a16:creationId xmlns:a16="http://schemas.microsoft.com/office/drawing/2014/main" id="{1BDE67DC-F540-430E-BBC0-A91C3E9EB507}"/>
                </a:ext>
              </a:extLst>
            </p:cNvPr>
            <p:cNvPicPr>
              <a:picLocks noChangeAspect="1"/>
            </p:cNvPicPr>
            <p:nvPr/>
          </p:nvPicPr>
          <p:blipFill rotWithShape="1">
            <a:blip r:embed="rId4">
              <a:extLst>
                <a:ext uri="{28A0092B-C50C-407E-A947-70E740481C1C}">
                  <a14:useLocalDpi xmlns:a14="http://schemas.microsoft.com/office/drawing/2010/main" val="0"/>
                </a:ext>
              </a:extLst>
            </a:blip>
            <a:srcRect l="51938" t="88298" r="39859" b="4423"/>
            <a:stretch/>
          </p:blipFill>
          <p:spPr>
            <a:xfrm>
              <a:off x="10777204" y="2780975"/>
              <a:ext cx="904240" cy="207680"/>
            </a:xfrm>
            <a:prstGeom prst="rect">
              <a:avLst/>
            </a:prstGeom>
          </p:spPr>
        </p:pic>
        <p:pic>
          <p:nvPicPr>
            <p:cNvPr id="23" name="Picture 22" descr="A screenshot of a cell phone&#10;&#10;Description automatically generated">
              <a:extLst>
                <a:ext uri="{FF2B5EF4-FFF2-40B4-BE49-F238E27FC236}">
                  <a16:creationId xmlns:a16="http://schemas.microsoft.com/office/drawing/2014/main" id="{A35ECC2A-4D6F-4478-9EFA-68D98A10593C}"/>
                </a:ext>
              </a:extLst>
            </p:cNvPr>
            <p:cNvPicPr>
              <a:picLocks noChangeAspect="1"/>
            </p:cNvPicPr>
            <p:nvPr/>
          </p:nvPicPr>
          <p:blipFill rotWithShape="1">
            <a:blip r:embed="rId4">
              <a:extLst>
                <a:ext uri="{28A0092B-C50C-407E-A947-70E740481C1C}">
                  <a14:useLocalDpi xmlns:a14="http://schemas.microsoft.com/office/drawing/2010/main" val="0"/>
                </a:ext>
              </a:extLst>
            </a:blip>
            <a:srcRect l="61985" t="89074" r="29997" b="3647"/>
            <a:stretch/>
          </p:blipFill>
          <p:spPr>
            <a:xfrm>
              <a:off x="10797540" y="2529602"/>
              <a:ext cx="883904" cy="207680"/>
            </a:xfrm>
            <a:prstGeom prst="rect">
              <a:avLst/>
            </a:prstGeom>
          </p:spPr>
        </p:pic>
        <p:sp>
          <p:nvSpPr>
            <p:cNvPr id="37" name="TextBox 36">
              <a:extLst>
                <a:ext uri="{FF2B5EF4-FFF2-40B4-BE49-F238E27FC236}">
                  <a16:creationId xmlns:a16="http://schemas.microsoft.com/office/drawing/2014/main" id="{419B3BAF-92D2-4768-9E82-B091FE923957}"/>
                </a:ext>
              </a:extLst>
            </p:cNvPr>
            <p:cNvSpPr txBox="1"/>
            <p:nvPr/>
          </p:nvSpPr>
          <p:spPr>
            <a:xfrm>
              <a:off x="8743469" y="648045"/>
              <a:ext cx="2290061" cy="323165"/>
            </a:xfrm>
            <a:prstGeom prst="rect">
              <a:avLst/>
            </a:prstGeom>
            <a:noFill/>
          </p:spPr>
          <p:txBody>
            <a:bodyPr wrap="square" rtlCol="0">
              <a:spAutoFit/>
            </a:bodyPr>
            <a:lstStyle/>
            <a:p>
              <a:r>
                <a:rPr lang="en-US" sz="1500" b="1" u="sng" dirty="0">
                  <a:latin typeface="Calibri bold" panose="020F0702030404030204" pitchFamily="34" charset="0"/>
                  <a:cs typeface="Calibri bold" panose="020F0702030404030204" pitchFamily="34" charset="0"/>
                </a:rPr>
                <a:t>VRE Availability</a:t>
              </a:r>
            </a:p>
          </p:txBody>
        </p:sp>
      </p:grpSp>
      <p:grpSp>
        <p:nvGrpSpPr>
          <p:cNvPr id="12" name="Group 11">
            <a:extLst>
              <a:ext uri="{FF2B5EF4-FFF2-40B4-BE49-F238E27FC236}">
                <a16:creationId xmlns:a16="http://schemas.microsoft.com/office/drawing/2014/main" id="{4E0D19A7-E04B-4F2A-BC3B-F2FFA881593D}"/>
              </a:ext>
            </a:extLst>
          </p:cNvPr>
          <p:cNvGrpSpPr/>
          <p:nvPr/>
        </p:nvGrpSpPr>
        <p:grpSpPr>
          <a:xfrm>
            <a:off x="7083218" y="3521510"/>
            <a:ext cx="4297650" cy="2688066"/>
            <a:chOff x="6636178" y="3573320"/>
            <a:chExt cx="4297650" cy="2688066"/>
          </a:xfrm>
        </p:grpSpPr>
        <p:grpSp>
          <p:nvGrpSpPr>
            <p:cNvPr id="38" name="Group 37">
              <a:extLst>
                <a:ext uri="{FF2B5EF4-FFF2-40B4-BE49-F238E27FC236}">
                  <a16:creationId xmlns:a16="http://schemas.microsoft.com/office/drawing/2014/main" id="{3E41E688-3458-43F5-BA98-13B2317978F6}"/>
                </a:ext>
              </a:extLst>
            </p:cNvPr>
            <p:cNvGrpSpPr/>
            <p:nvPr/>
          </p:nvGrpSpPr>
          <p:grpSpPr>
            <a:xfrm>
              <a:off x="7016011" y="3573320"/>
              <a:ext cx="3917817" cy="2688066"/>
              <a:chOff x="8257309" y="3441494"/>
              <a:chExt cx="3917817" cy="2688066"/>
            </a:xfrm>
          </p:grpSpPr>
          <p:pic>
            <p:nvPicPr>
              <p:cNvPr id="16" name="Picture 15" descr="A close up of a map&#10;&#10;Description automatically generated">
                <a:extLst>
                  <a:ext uri="{FF2B5EF4-FFF2-40B4-BE49-F238E27FC236}">
                    <a16:creationId xmlns:a16="http://schemas.microsoft.com/office/drawing/2014/main" id="{E1A851B9-0D2D-4179-B020-900167D3ECD2}"/>
                  </a:ext>
                </a:extLst>
              </p:cNvPr>
              <p:cNvPicPr>
                <a:picLocks noChangeAspect="1"/>
              </p:cNvPicPr>
              <p:nvPr/>
            </p:nvPicPr>
            <p:blipFill rotWithShape="1">
              <a:blip r:embed="rId5">
                <a:extLst>
                  <a:ext uri="{28A0092B-C50C-407E-A947-70E740481C1C}">
                    <a14:useLocalDpi xmlns:a14="http://schemas.microsoft.com/office/drawing/2010/main" val="0"/>
                  </a:ext>
                </a:extLst>
              </a:blip>
              <a:srcRect l="36938" t="1001" r="32509" b="8572"/>
              <a:stretch/>
            </p:blipFill>
            <p:spPr>
              <a:xfrm>
                <a:off x="8257309" y="3780860"/>
                <a:ext cx="2541600" cy="2348700"/>
              </a:xfrm>
              <a:prstGeom prst="rect">
                <a:avLst/>
              </a:prstGeom>
            </p:spPr>
          </p:pic>
          <p:sp>
            <p:nvSpPr>
              <p:cNvPr id="26" name="Rectangle 25">
                <a:extLst>
                  <a:ext uri="{FF2B5EF4-FFF2-40B4-BE49-F238E27FC236}">
                    <a16:creationId xmlns:a16="http://schemas.microsoft.com/office/drawing/2014/main" id="{8F8607EF-4B60-4252-A0B4-80A18BEAC3DA}"/>
                  </a:ext>
                </a:extLst>
              </p:cNvPr>
              <p:cNvSpPr/>
              <p:nvPr/>
            </p:nvSpPr>
            <p:spPr>
              <a:xfrm>
                <a:off x="10815320" y="4676140"/>
                <a:ext cx="297180" cy="106680"/>
              </a:xfrm>
              <a:prstGeom prst="rect">
                <a:avLst/>
              </a:prstGeom>
              <a:solidFill>
                <a:srgbClr val="2CA0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CA84945F-EA6E-47C0-BF36-A492A4433C28}"/>
                  </a:ext>
                </a:extLst>
              </p:cNvPr>
              <p:cNvSpPr/>
              <p:nvPr/>
            </p:nvSpPr>
            <p:spPr>
              <a:xfrm>
                <a:off x="10822940" y="5049520"/>
                <a:ext cx="297180" cy="106680"/>
              </a:xfrm>
              <a:prstGeom prst="rect">
                <a:avLst/>
              </a:prstGeom>
              <a:solidFill>
                <a:srgbClr val="D6272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7D43A78C-4780-46DA-83DF-435A32E2E9C4}"/>
                  </a:ext>
                </a:extLst>
              </p:cNvPr>
              <p:cNvSpPr txBox="1"/>
              <p:nvPr/>
            </p:nvSpPr>
            <p:spPr>
              <a:xfrm>
                <a:off x="11121291" y="4945161"/>
                <a:ext cx="928015" cy="307777"/>
              </a:xfrm>
              <a:prstGeom prst="rect">
                <a:avLst/>
              </a:prstGeom>
              <a:noFill/>
            </p:spPr>
            <p:txBody>
              <a:bodyPr wrap="square" rtlCol="0">
                <a:spAutoFit/>
              </a:bodyPr>
              <a:lstStyle/>
              <a:p>
                <a:r>
                  <a:rPr lang="en-US" sz="1400" b="1" dirty="0">
                    <a:latin typeface="Calibri bold" panose="020F0702030404030204" pitchFamily="34" charset="0"/>
                    <a:cs typeface="Calibri bold" panose="020F0702030404030204" pitchFamily="34" charset="0"/>
                  </a:rPr>
                  <a:t>Charging</a:t>
                </a:r>
              </a:p>
            </p:txBody>
          </p:sp>
          <p:sp>
            <p:nvSpPr>
              <p:cNvPr id="33" name="TextBox 32">
                <a:extLst>
                  <a:ext uri="{FF2B5EF4-FFF2-40B4-BE49-F238E27FC236}">
                    <a16:creationId xmlns:a16="http://schemas.microsoft.com/office/drawing/2014/main" id="{EE7F9B60-07C6-4CAA-95BE-1F83DB40C0D8}"/>
                  </a:ext>
                </a:extLst>
              </p:cNvPr>
              <p:cNvSpPr txBox="1"/>
              <p:nvPr/>
            </p:nvSpPr>
            <p:spPr>
              <a:xfrm>
                <a:off x="11128911" y="4575591"/>
                <a:ext cx="1046215" cy="307777"/>
              </a:xfrm>
              <a:prstGeom prst="rect">
                <a:avLst/>
              </a:prstGeom>
              <a:noFill/>
            </p:spPr>
            <p:txBody>
              <a:bodyPr wrap="square" rtlCol="0">
                <a:spAutoFit/>
              </a:bodyPr>
              <a:lstStyle/>
              <a:p>
                <a:r>
                  <a:rPr lang="en-US" sz="1400" b="1" dirty="0">
                    <a:latin typeface="Calibri bold" panose="020F0702030404030204" pitchFamily="34" charset="0"/>
                    <a:cs typeface="Calibri bold" panose="020F0702030404030204" pitchFamily="34" charset="0"/>
                  </a:rPr>
                  <a:t>Discharging</a:t>
                </a:r>
              </a:p>
            </p:txBody>
          </p:sp>
          <p:sp>
            <p:nvSpPr>
              <p:cNvPr id="35" name="TextBox 34">
                <a:extLst>
                  <a:ext uri="{FF2B5EF4-FFF2-40B4-BE49-F238E27FC236}">
                    <a16:creationId xmlns:a16="http://schemas.microsoft.com/office/drawing/2014/main" id="{4A38BC78-6350-4072-AF48-26D55EE60549}"/>
                  </a:ext>
                </a:extLst>
              </p:cNvPr>
              <p:cNvSpPr txBox="1"/>
              <p:nvPr/>
            </p:nvSpPr>
            <p:spPr>
              <a:xfrm>
                <a:off x="8729987" y="3441494"/>
                <a:ext cx="1756846" cy="323165"/>
              </a:xfrm>
              <a:prstGeom prst="rect">
                <a:avLst/>
              </a:prstGeom>
              <a:noFill/>
            </p:spPr>
            <p:txBody>
              <a:bodyPr wrap="square" rtlCol="0">
                <a:spAutoFit/>
              </a:bodyPr>
              <a:lstStyle/>
              <a:p>
                <a:r>
                  <a:rPr lang="en-US" sz="1500" b="1" u="sng" dirty="0">
                    <a:latin typeface="Calibri bold" panose="020F0702030404030204" pitchFamily="34" charset="0"/>
                    <a:cs typeface="Calibri bold" panose="020F0702030404030204" pitchFamily="34" charset="0"/>
                  </a:rPr>
                  <a:t>Battery Operation</a:t>
                </a:r>
              </a:p>
            </p:txBody>
          </p:sp>
        </p:grpSp>
        <p:pic>
          <p:nvPicPr>
            <p:cNvPr id="9" name="Picture 8" descr="A close up of a map&#10;&#10;Description automatically generated">
              <a:extLst>
                <a:ext uri="{FF2B5EF4-FFF2-40B4-BE49-F238E27FC236}">
                  <a16:creationId xmlns:a16="http://schemas.microsoft.com/office/drawing/2014/main" id="{30697CC4-8302-4D91-9301-D2C5B772BEB6}"/>
                </a:ext>
              </a:extLst>
            </p:cNvPr>
            <p:cNvPicPr>
              <a:picLocks noChangeAspect="1"/>
            </p:cNvPicPr>
            <p:nvPr/>
          </p:nvPicPr>
          <p:blipFill rotWithShape="1">
            <a:blip r:embed="rId5">
              <a:extLst>
                <a:ext uri="{28A0092B-C50C-407E-A947-70E740481C1C}">
                  <a14:useLocalDpi xmlns:a14="http://schemas.microsoft.com/office/drawing/2010/main" val="0"/>
                </a:ext>
              </a:extLst>
            </a:blip>
            <a:srcRect l="305" t="1001" r="94925" b="8572"/>
            <a:stretch/>
          </p:blipFill>
          <p:spPr>
            <a:xfrm>
              <a:off x="6636178" y="3912686"/>
              <a:ext cx="396765" cy="2348700"/>
            </a:xfrm>
            <a:prstGeom prst="rect">
              <a:avLst/>
            </a:prstGeom>
          </p:spPr>
        </p:pic>
      </p:grpSp>
    </p:spTree>
    <p:extLst>
      <p:ext uri="{BB962C8B-B14F-4D97-AF65-F5344CB8AC3E}">
        <p14:creationId xmlns:p14="http://schemas.microsoft.com/office/powerpoint/2010/main" val="3402680546"/>
      </p:ext>
    </p:extLst>
  </p:cSld>
  <p:clrMapOvr>
    <a:masterClrMapping/>
  </p:clrMapOvr>
  <mc:AlternateContent xmlns:mc="http://schemas.openxmlformats.org/markup-compatibility/2006" xmlns:p14="http://schemas.microsoft.com/office/powerpoint/2010/main">
    <mc:Choice Requires="p14">
      <p:transition spd="slow" p14:dur="2000" advTm="60660"/>
    </mc:Choice>
    <mc:Fallback xmlns="">
      <p:transition spd="slow" advTm="60660"/>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4394041A-D495-4E20-924E-15301DFD8757}"/>
              </a:ext>
            </a:extLst>
          </p:cNvPr>
          <p:cNvSpPr>
            <a:spLocks noGrp="1"/>
          </p:cNvSpPr>
          <p:nvPr>
            <p:ph type="ftr" sz="quarter" idx="11"/>
          </p:nvPr>
        </p:nvSpPr>
        <p:spPr/>
        <p:txBody>
          <a:bodyPr/>
          <a:lstStyle/>
          <a:p>
            <a:r>
              <a:rPr lang="en-US"/>
              <a:t>Decarbonizing New York’s Power Sector</a:t>
            </a:r>
          </a:p>
        </p:txBody>
      </p:sp>
      <p:sp>
        <p:nvSpPr>
          <p:cNvPr id="4" name="Slide Number Placeholder 3">
            <a:extLst>
              <a:ext uri="{FF2B5EF4-FFF2-40B4-BE49-F238E27FC236}">
                <a16:creationId xmlns:a16="http://schemas.microsoft.com/office/drawing/2014/main" id="{6B78F90A-EFB2-4CAB-8A6D-F5E507603C77}"/>
              </a:ext>
            </a:extLst>
          </p:cNvPr>
          <p:cNvSpPr>
            <a:spLocks noGrp="1"/>
          </p:cNvSpPr>
          <p:nvPr>
            <p:ph type="sldNum" sz="quarter" idx="12"/>
          </p:nvPr>
        </p:nvSpPr>
        <p:spPr/>
        <p:txBody>
          <a:bodyPr/>
          <a:lstStyle/>
          <a:p>
            <a:fld id="{CDD4280C-217C-470D-9A0D-6495CC1C2458}" type="slidenum">
              <a:rPr lang="en-US" smtClean="0"/>
              <a:t>15</a:t>
            </a:fld>
            <a:endParaRPr lang="en-US"/>
          </a:p>
        </p:txBody>
      </p:sp>
      <p:sp>
        <p:nvSpPr>
          <p:cNvPr id="5" name="Title 1">
            <a:extLst>
              <a:ext uri="{FF2B5EF4-FFF2-40B4-BE49-F238E27FC236}">
                <a16:creationId xmlns:a16="http://schemas.microsoft.com/office/drawing/2014/main" id="{2655B846-A44F-438B-BFAF-BB36C99FA19A}"/>
              </a:ext>
            </a:extLst>
          </p:cNvPr>
          <p:cNvSpPr txBox="1">
            <a:spLocks/>
          </p:cNvSpPr>
          <p:nvPr/>
        </p:nvSpPr>
        <p:spPr>
          <a:xfrm>
            <a:off x="283308" y="169573"/>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tx2">
                    <a:lumMod val="60000"/>
                    <a:lumOff val="40000"/>
                  </a:schemeClr>
                </a:solidFill>
                <a:latin typeface="Franklin Gothic Book" panose="020B0503020102020204" pitchFamily="34" charset="0"/>
                <a:cs typeface="Segoe UI" panose="020B0502040204020203" pitchFamily="34" charset="0"/>
              </a:rPr>
              <a:t>Transmission Insights</a:t>
            </a:r>
          </a:p>
        </p:txBody>
      </p:sp>
      <p:pic>
        <p:nvPicPr>
          <p:cNvPr id="6" name="Picture 5" descr="A close up of a logo&#10;&#10;Description automatically generated">
            <a:extLst>
              <a:ext uri="{FF2B5EF4-FFF2-40B4-BE49-F238E27FC236}">
                <a16:creationId xmlns:a16="http://schemas.microsoft.com/office/drawing/2014/main" id="{34A93CE8-59DA-43AC-8300-ADD9EC6AE3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51904" y="1"/>
            <a:ext cx="640080" cy="640080"/>
          </a:xfrm>
          <a:prstGeom prst="rect">
            <a:avLst/>
          </a:prstGeom>
          <a:ln>
            <a:noFill/>
          </a:ln>
          <a:effectLst>
            <a:softEdge rad="112500"/>
          </a:effectLst>
        </p:spPr>
      </p:pic>
      <p:sp>
        <p:nvSpPr>
          <p:cNvPr id="7" name="TextBox 6">
            <a:extLst>
              <a:ext uri="{FF2B5EF4-FFF2-40B4-BE49-F238E27FC236}">
                <a16:creationId xmlns:a16="http://schemas.microsoft.com/office/drawing/2014/main" id="{D0B6413D-3ACC-4386-B81F-27089ADE945D}"/>
              </a:ext>
            </a:extLst>
          </p:cNvPr>
          <p:cNvSpPr txBox="1"/>
          <p:nvPr/>
        </p:nvSpPr>
        <p:spPr>
          <a:xfrm>
            <a:off x="652796" y="899709"/>
            <a:ext cx="11409502" cy="1420902"/>
          </a:xfrm>
          <a:prstGeom prst="rect">
            <a:avLst/>
          </a:prstGeom>
          <a:noFill/>
        </p:spPr>
        <p:txBody>
          <a:bodyPr wrap="square">
            <a:spAutoFit/>
          </a:bodyPr>
          <a:lstStyle/>
          <a:p>
            <a:pPr marL="457200" indent="-457200">
              <a:lnSpc>
                <a:spcPct val="150000"/>
              </a:lnSpc>
              <a:buFont typeface="+mj-lt"/>
              <a:buAutoNum type="arabicPeriod"/>
            </a:pPr>
            <a:r>
              <a:rPr lang="en-US" sz="2000" b="1" dirty="0">
                <a:latin typeface="Franklin Gothic Book" panose="020B0503020102020204" pitchFamily="34" charset="0"/>
                <a:cs typeface="Arial" panose="020B0604020202020204" pitchFamily="34" charset="0"/>
              </a:rPr>
              <a:t>Transmission capacity will need to be increased 2-5x to aid grid flexibility</a:t>
            </a:r>
          </a:p>
          <a:p>
            <a:pPr marL="457200" indent="-457200">
              <a:lnSpc>
                <a:spcPct val="150000"/>
              </a:lnSpc>
              <a:buFont typeface="+mj-lt"/>
              <a:buAutoNum type="arabicPeriod"/>
            </a:pPr>
            <a:r>
              <a:rPr lang="en-US" sz="2000" b="1" dirty="0">
                <a:latin typeface="Franklin Gothic Book" panose="020B0503020102020204" pitchFamily="34" charset="0"/>
                <a:cs typeface="Arial" panose="020B0604020202020204" pitchFamily="34" charset="0"/>
              </a:rPr>
              <a:t>There could be power interruptions without increasing transmission capacity </a:t>
            </a:r>
          </a:p>
          <a:p>
            <a:pPr marL="457200" indent="-457200">
              <a:lnSpc>
                <a:spcPct val="150000"/>
              </a:lnSpc>
              <a:buFont typeface="+mj-lt"/>
              <a:buAutoNum type="arabicPeriod"/>
            </a:pPr>
            <a:endParaRPr lang="en-US" sz="2000" b="1" dirty="0">
              <a:solidFill>
                <a:srgbClr val="FF0000"/>
              </a:solidFill>
              <a:latin typeface="Franklin Gothic Book" panose="020B0503020102020204" pitchFamily="34" charset="0"/>
              <a:cs typeface="Arial" panose="020B0604020202020204" pitchFamily="34" charset="0"/>
            </a:endParaRPr>
          </a:p>
        </p:txBody>
      </p:sp>
      <p:grpSp>
        <p:nvGrpSpPr>
          <p:cNvPr id="9" name="Group 8">
            <a:extLst>
              <a:ext uri="{FF2B5EF4-FFF2-40B4-BE49-F238E27FC236}">
                <a16:creationId xmlns:a16="http://schemas.microsoft.com/office/drawing/2014/main" id="{7F863B93-7C2E-49BF-84E6-19061E926C41}"/>
              </a:ext>
            </a:extLst>
          </p:cNvPr>
          <p:cNvGrpSpPr/>
          <p:nvPr/>
        </p:nvGrpSpPr>
        <p:grpSpPr>
          <a:xfrm>
            <a:off x="1943455" y="2225272"/>
            <a:ext cx="8305090" cy="3814531"/>
            <a:chOff x="1021853" y="2451938"/>
            <a:chExt cx="7192243" cy="3303400"/>
          </a:xfrm>
        </p:grpSpPr>
        <p:pic>
          <p:nvPicPr>
            <p:cNvPr id="20" name="Picture 19" descr="A close up of a map&#10;&#10;Description automatically generated">
              <a:extLst>
                <a:ext uri="{FF2B5EF4-FFF2-40B4-BE49-F238E27FC236}">
                  <a16:creationId xmlns:a16="http://schemas.microsoft.com/office/drawing/2014/main" id="{3E5511AD-6596-4561-93FA-9DE7F4130DE0}"/>
                </a:ext>
              </a:extLst>
            </p:cNvPr>
            <p:cNvPicPr>
              <a:picLocks noChangeAspect="1"/>
            </p:cNvPicPr>
            <p:nvPr/>
          </p:nvPicPr>
          <p:blipFill rotWithShape="1">
            <a:blip r:embed="rId4">
              <a:extLst>
                <a:ext uri="{28A0092B-C50C-407E-A947-70E740481C1C}">
                  <a14:useLocalDpi xmlns:a14="http://schemas.microsoft.com/office/drawing/2010/main" val="0"/>
                </a:ext>
              </a:extLst>
            </a:blip>
            <a:srcRect r="72337"/>
            <a:stretch/>
          </p:blipFill>
          <p:spPr>
            <a:xfrm>
              <a:off x="1021853" y="2451938"/>
              <a:ext cx="3823900" cy="3263316"/>
            </a:xfrm>
            <a:prstGeom prst="rect">
              <a:avLst/>
            </a:prstGeom>
          </p:spPr>
        </p:pic>
        <p:pic>
          <p:nvPicPr>
            <p:cNvPr id="2" name="Picture 1" descr="A close up of a map&#10;&#10;Description automatically generated">
              <a:extLst>
                <a:ext uri="{FF2B5EF4-FFF2-40B4-BE49-F238E27FC236}">
                  <a16:creationId xmlns:a16="http://schemas.microsoft.com/office/drawing/2014/main" id="{9722C5C6-6EA6-4540-9059-8AD4B7189290}"/>
                </a:ext>
              </a:extLst>
            </p:cNvPr>
            <p:cNvPicPr>
              <a:picLocks noChangeAspect="1"/>
            </p:cNvPicPr>
            <p:nvPr/>
          </p:nvPicPr>
          <p:blipFill rotWithShape="1">
            <a:blip r:embed="rId4">
              <a:extLst>
                <a:ext uri="{28A0092B-C50C-407E-A947-70E740481C1C}">
                  <a14:useLocalDpi xmlns:a14="http://schemas.microsoft.com/office/drawing/2010/main" val="0"/>
                </a:ext>
              </a:extLst>
            </a:blip>
            <a:srcRect l="51784" t="1258" r="23848" b="-1258"/>
            <a:stretch/>
          </p:blipFill>
          <p:spPr>
            <a:xfrm>
              <a:off x="4845753" y="2492022"/>
              <a:ext cx="3368343" cy="3263316"/>
            </a:xfrm>
            <a:prstGeom prst="rect">
              <a:avLst/>
            </a:prstGeom>
          </p:spPr>
        </p:pic>
      </p:grpSp>
    </p:spTree>
    <p:extLst>
      <p:ext uri="{BB962C8B-B14F-4D97-AF65-F5344CB8AC3E}">
        <p14:creationId xmlns:p14="http://schemas.microsoft.com/office/powerpoint/2010/main" val="3592104783"/>
      </p:ext>
    </p:extLst>
  </p:cSld>
  <p:clrMapOvr>
    <a:masterClrMapping/>
  </p:clrMapOvr>
  <mc:AlternateContent xmlns:mc="http://schemas.openxmlformats.org/markup-compatibility/2006" xmlns:p14="http://schemas.microsoft.com/office/powerpoint/2010/main">
    <mc:Choice Requires="p14">
      <p:transition spd="slow" p14:dur="2000" advTm="143277"/>
    </mc:Choice>
    <mc:Fallback xmlns="">
      <p:transition spd="slow" advTm="143277"/>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4394041A-D495-4E20-924E-15301DFD8757}"/>
              </a:ext>
            </a:extLst>
          </p:cNvPr>
          <p:cNvSpPr>
            <a:spLocks noGrp="1"/>
          </p:cNvSpPr>
          <p:nvPr>
            <p:ph type="ftr" sz="quarter" idx="11"/>
          </p:nvPr>
        </p:nvSpPr>
        <p:spPr/>
        <p:txBody>
          <a:bodyPr/>
          <a:lstStyle/>
          <a:p>
            <a:r>
              <a:rPr lang="en-US"/>
              <a:t>Decarbonizing New York’s Power Sector</a:t>
            </a:r>
          </a:p>
        </p:txBody>
      </p:sp>
      <p:sp>
        <p:nvSpPr>
          <p:cNvPr id="4" name="Slide Number Placeholder 3">
            <a:extLst>
              <a:ext uri="{FF2B5EF4-FFF2-40B4-BE49-F238E27FC236}">
                <a16:creationId xmlns:a16="http://schemas.microsoft.com/office/drawing/2014/main" id="{6B78F90A-EFB2-4CAB-8A6D-F5E507603C77}"/>
              </a:ext>
            </a:extLst>
          </p:cNvPr>
          <p:cNvSpPr>
            <a:spLocks noGrp="1"/>
          </p:cNvSpPr>
          <p:nvPr>
            <p:ph type="sldNum" sz="quarter" idx="12"/>
          </p:nvPr>
        </p:nvSpPr>
        <p:spPr/>
        <p:txBody>
          <a:bodyPr/>
          <a:lstStyle/>
          <a:p>
            <a:fld id="{CDD4280C-217C-470D-9A0D-6495CC1C2458}" type="slidenum">
              <a:rPr lang="en-US" smtClean="0"/>
              <a:t>16</a:t>
            </a:fld>
            <a:endParaRPr lang="en-US"/>
          </a:p>
        </p:txBody>
      </p:sp>
      <p:sp>
        <p:nvSpPr>
          <p:cNvPr id="5" name="Title 1">
            <a:extLst>
              <a:ext uri="{FF2B5EF4-FFF2-40B4-BE49-F238E27FC236}">
                <a16:creationId xmlns:a16="http://schemas.microsoft.com/office/drawing/2014/main" id="{2655B846-A44F-438B-BFAF-BB36C99FA19A}"/>
              </a:ext>
            </a:extLst>
          </p:cNvPr>
          <p:cNvSpPr txBox="1">
            <a:spLocks/>
          </p:cNvSpPr>
          <p:nvPr/>
        </p:nvSpPr>
        <p:spPr>
          <a:xfrm>
            <a:off x="283308" y="169573"/>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rgbClr val="2683C6"/>
                </a:solidFill>
                <a:latin typeface="Franklin Gothic Book" panose="020B0503020102020204" pitchFamily="34" charset="0"/>
                <a:cs typeface="Segoe UI" panose="020B0502040204020203" pitchFamily="34" charset="0"/>
              </a:rPr>
              <a:t>Economic Insights</a:t>
            </a:r>
          </a:p>
        </p:txBody>
      </p:sp>
      <p:pic>
        <p:nvPicPr>
          <p:cNvPr id="6" name="Picture 5" descr="A close up of a logo&#10;&#10;Description automatically generated">
            <a:extLst>
              <a:ext uri="{FF2B5EF4-FFF2-40B4-BE49-F238E27FC236}">
                <a16:creationId xmlns:a16="http://schemas.microsoft.com/office/drawing/2014/main" id="{34A93CE8-59DA-43AC-8300-ADD9EC6AE3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51904" y="1"/>
            <a:ext cx="640080" cy="640080"/>
          </a:xfrm>
          <a:prstGeom prst="rect">
            <a:avLst/>
          </a:prstGeom>
          <a:ln>
            <a:noFill/>
          </a:ln>
          <a:effectLst>
            <a:softEdge rad="112500"/>
          </a:effectLst>
        </p:spPr>
      </p:pic>
      <p:sp>
        <p:nvSpPr>
          <p:cNvPr id="15" name="TextBox 14">
            <a:extLst>
              <a:ext uri="{FF2B5EF4-FFF2-40B4-BE49-F238E27FC236}">
                <a16:creationId xmlns:a16="http://schemas.microsoft.com/office/drawing/2014/main" id="{FFD481C8-E82C-42EA-98A6-2F9C30415CC8}"/>
              </a:ext>
            </a:extLst>
          </p:cNvPr>
          <p:cNvSpPr txBox="1"/>
          <p:nvPr/>
        </p:nvSpPr>
        <p:spPr>
          <a:xfrm>
            <a:off x="569669" y="807345"/>
            <a:ext cx="11409502" cy="960328"/>
          </a:xfrm>
          <a:prstGeom prst="rect">
            <a:avLst/>
          </a:prstGeom>
          <a:noFill/>
        </p:spPr>
        <p:txBody>
          <a:bodyPr wrap="square">
            <a:spAutoFit/>
          </a:bodyPr>
          <a:lstStyle/>
          <a:p>
            <a:pPr marL="457200" indent="-457200">
              <a:lnSpc>
                <a:spcPct val="150000"/>
              </a:lnSpc>
              <a:buFont typeface="+mj-lt"/>
              <a:buAutoNum type="arabicPeriod"/>
            </a:pPr>
            <a:r>
              <a:rPr lang="en-US" sz="2000" b="1" dirty="0">
                <a:latin typeface="Franklin Gothic Book" panose="020B0503020102020204" pitchFamily="34" charset="0"/>
                <a:ea typeface="Calibri" panose="020F0502020204030204" pitchFamily="34" charset="0"/>
                <a:cs typeface="Arial" panose="020B0604020202020204" pitchFamily="34" charset="0"/>
              </a:rPr>
              <a:t>Annual and average production costs could reduce</a:t>
            </a:r>
            <a:r>
              <a:rPr lang="en-US" sz="2000" b="1" dirty="0">
                <a:effectLst/>
                <a:latin typeface="Franklin Gothic Book" panose="020B0503020102020204" pitchFamily="34" charset="0"/>
                <a:ea typeface="Calibri" panose="020F0502020204030204" pitchFamily="34" charset="0"/>
                <a:cs typeface="Arial" panose="020B0604020202020204" pitchFamily="34" charset="0"/>
              </a:rPr>
              <a:t> to ~20% of the current costs</a:t>
            </a:r>
          </a:p>
          <a:p>
            <a:pPr marL="457200" indent="-457200">
              <a:lnSpc>
                <a:spcPct val="150000"/>
              </a:lnSpc>
              <a:buFont typeface="+mj-lt"/>
              <a:buAutoNum type="arabicPeriod"/>
            </a:pPr>
            <a:r>
              <a:rPr lang="en-US" sz="2000" b="1" dirty="0">
                <a:effectLst/>
                <a:latin typeface="Franklin Gothic Book" panose="020B0503020102020204" pitchFamily="34" charset="0"/>
                <a:ea typeface="Calibri" panose="020F0502020204030204" pitchFamily="34" charset="0"/>
                <a:cs typeface="Arial" panose="020B0604020202020204" pitchFamily="34" charset="0"/>
              </a:rPr>
              <a:t>Reduced </a:t>
            </a:r>
            <a:r>
              <a:rPr lang="en-US" sz="2000" b="1" dirty="0">
                <a:latin typeface="Franklin Gothic Book" panose="020B0503020102020204" pitchFamily="34" charset="0"/>
                <a:ea typeface="Calibri" panose="020F0502020204030204" pitchFamily="34" charset="0"/>
                <a:cs typeface="Arial" panose="020B0604020202020204" pitchFamily="34" charset="0"/>
              </a:rPr>
              <a:t>production costs would eventually be reflected in lower retail electricity prices</a:t>
            </a:r>
            <a:endParaRPr lang="en-US" sz="2000" b="1" dirty="0">
              <a:effectLst/>
              <a:latin typeface="Franklin Gothic Book" panose="020B0503020102020204" pitchFamily="34" charset="0"/>
              <a:ea typeface="Calibri" panose="020F0502020204030204" pitchFamily="34" charset="0"/>
              <a:cs typeface="Arial" panose="020B0604020202020204" pitchFamily="34" charset="0"/>
            </a:endParaRPr>
          </a:p>
        </p:txBody>
      </p:sp>
      <p:grpSp>
        <p:nvGrpSpPr>
          <p:cNvPr id="20" name="Group 19">
            <a:extLst>
              <a:ext uri="{FF2B5EF4-FFF2-40B4-BE49-F238E27FC236}">
                <a16:creationId xmlns:a16="http://schemas.microsoft.com/office/drawing/2014/main" id="{28EF90CD-68D5-4A35-B57E-4D1B5691D693}"/>
              </a:ext>
            </a:extLst>
          </p:cNvPr>
          <p:cNvGrpSpPr/>
          <p:nvPr/>
        </p:nvGrpSpPr>
        <p:grpSpPr>
          <a:xfrm>
            <a:off x="1166723" y="2225393"/>
            <a:ext cx="4409004" cy="3825262"/>
            <a:chOff x="1078272" y="2382424"/>
            <a:chExt cx="4409004" cy="3825262"/>
          </a:xfrm>
        </p:grpSpPr>
        <p:pic>
          <p:nvPicPr>
            <p:cNvPr id="9" name="Picture 8" descr="A screenshot of a cell phone&#10;&#10;Description automatically generated">
              <a:extLst>
                <a:ext uri="{FF2B5EF4-FFF2-40B4-BE49-F238E27FC236}">
                  <a16:creationId xmlns:a16="http://schemas.microsoft.com/office/drawing/2014/main" id="{341EE557-A7EC-4AA8-A909-FF120DC6C4E5}"/>
                </a:ext>
              </a:extLst>
            </p:cNvPr>
            <p:cNvPicPr>
              <a:picLocks noChangeAspect="1"/>
            </p:cNvPicPr>
            <p:nvPr/>
          </p:nvPicPr>
          <p:blipFill rotWithShape="1">
            <a:blip r:embed="rId4">
              <a:extLst>
                <a:ext uri="{28A0092B-C50C-407E-A947-70E740481C1C}">
                  <a14:useLocalDpi xmlns:a14="http://schemas.microsoft.com/office/drawing/2010/main" val="0"/>
                </a:ext>
              </a:extLst>
            </a:blip>
            <a:srcRect r="66248"/>
            <a:stretch/>
          </p:blipFill>
          <p:spPr>
            <a:xfrm>
              <a:off x="1078272" y="2382424"/>
              <a:ext cx="2607913" cy="3825248"/>
            </a:xfrm>
            <a:prstGeom prst="rect">
              <a:avLst/>
            </a:prstGeom>
          </p:spPr>
        </p:pic>
        <p:pic>
          <p:nvPicPr>
            <p:cNvPr id="2" name="Picture 1" descr="A screenshot of a cell phone&#10;&#10;Description automatically generated">
              <a:extLst>
                <a:ext uri="{FF2B5EF4-FFF2-40B4-BE49-F238E27FC236}">
                  <a16:creationId xmlns:a16="http://schemas.microsoft.com/office/drawing/2014/main" id="{81FDE972-040A-47B4-9BD6-2D425588EFA9}"/>
                </a:ext>
              </a:extLst>
            </p:cNvPr>
            <p:cNvPicPr>
              <a:picLocks noChangeAspect="1"/>
            </p:cNvPicPr>
            <p:nvPr/>
          </p:nvPicPr>
          <p:blipFill rotWithShape="1">
            <a:blip r:embed="rId4">
              <a:extLst>
                <a:ext uri="{28A0092B-C50C-407E-A947-70E740481C1C}">
                  <a14:useLocalDpi xmlns:a14="http://schemas.microsoft.com/office/drawing/2010/main" val="0"/>
                </a:ext>
              </a:extLst>
            </a:blip>
            <a:srcRect l="43622" r="37370"/>
            <a:stretch/>
          </p:blipFill>
          <p:spPr>
            <a:xfrm>
              <a:off x="3538404" y="2382424"/>
              <a:ext cx="1468582" cy="3825248"/>
            </a:xfrm>
            <a:prstGeom prst="rect">
              <a:avLst/>
            </a:prstGeom>
          </p:spPr>
        </p:pic>
        <p:pic>
          <p:nvPicPr>
            <p:cNvPr id="7" name="Picture 6" descr="A screenshot of a cell phone&#10;&#10;Description automatically generated">
              <a:extLst>
                <a:ext uri="{FF2B5EF4-FFF2-40B4-BE49-F238E27FC236}">
                  <a16:creationId xmlns:a16="http://schemas.microsoft.com/office/drawing/2014/main" id="{37B72D15-8F26-4271-8248-032C99ADC77D}"/>
                </a:ext>
              </a:extLst>
            </p:cNvPr>
            <p:cNvPicPr>
              <a:picLocks noChangeAspect="1"/>
            </p:cNvPicPr>
            <p:nvPr/>
          </p:nvPicPr>
          <p:blipFill rotWithShape="1">
            <a:blip r:embed="rId4">
              <a:extLst>
                <a:ext uri="{28A0092B-C50C-407E-A947-70E740481C1C}">
                  <a14:useLocalDpi xmlns:a14="http://schemas.microsoft.com/office/drawing/2010/main" val="0"/>
                </a:ext>
              </a:extLst>
            </a:blip>
            <a:srcRect l="91380" r="610"/>
            <a:stretch/>
          </p:blipFill>
          <p:spPr>
            <a:xfrm>
              <a:off x="4868440" y="2382438"/>
              <a:ext cx="618836" cy="3825248"/>
            </a:xfrm>
            <a:prstGeom prst="rect">
              <a:avLst/>
            </a:prstGeom>
          </p:spPr>
        </p:pic>
      </p:grpSp>
      <p:sp>
        <p:nvSpPr>
          <p:cNvPr id="11" name="TextBox 10">
            <a:extLst>
              <a:ext uri="{FF2B5EF4-FFF2-40B4-BE49-F238E27FC236}">
                <a16:creationId xmlns:a16="http://schemas.microsoft.com/office/drawing/2014/main" id="{A8D1BD9B-5B3F-4EEA-BF08-40411BA821B4}"/>
              </a:ext>
            </a:extLst>
          </p:cNvPr>
          <p:cNvSpPr txBox="1"/>
          <p:nvPr/>
        </p:nvSpPr>
        <p:spPr>
          <a:xfrm>
            <a:off x="2642601" y="1923209"/>
            <a:ext cx="1968507" cy="323165"/>
          </a:xfrm>
          <a:prstGeom prst="rect">
            <a:avLst/>
          </a:prstGeom>
          <a:noFill/>
        </p:spPr>
        <p:txBody>
          <a:bodyPr wrap="square" rtlCol="0">
            <a:spAutoFit/>
          </a:bodyPr>
          <a:lstStyle/>
          <a:p>
            <a:r>
              <a:rPr lang="en-US" sz="1500" b="1" u="sng" dirty="0">
                <a:latin typeface="Calibri bold" panose="020F0702030404030204" pitchFamily="34" charset="0"/>
                <a:cs typeface="Calibri bold" panose="020F0702030404030204" pitchFamily="34" charset="0"/>
              </a:rPr>
              <a:t>Total Production Cost</a:t>
            </a:r>
          </a:p>
        </p:txBody>
      </p:sp>
      <p:grpSp>
        <p:nvGrpSpPr>
          <p:cNvPr id="19" name="Group 18">
            <a:extLst>
              <a:ext uri="{FF2B5EF4-FFF2-40B4-BE49-F238E27FC236}">
                <a16:creationId xmlns:a16="http://schemas.microsoft.com/office/drawing/2014/main" id="{C44ED7F8-A7EF-42E0-8F0E-92AB0F0B1D31}"/>
              </a:ext>
            </a:extLst>
          </p:cNvPr>
          <p:cNvGrpSpPr/>
          <p:nvPr/>
        </p:nvGrpSpPr>
        <p:grpSpPr>
          <a:xfrm>
            <a:off x="6102712" y="2225407"/>
            <a:ext cx="4381236" cy="3829058"/>
            <a:chOff x="6146317" y="2269636"/>
            <a:chExt cx="4381236" cy="3829058"/>
          </a:xfrm>
        </p:grpSpPr>
        <p:pic>
          <p:nvPicPr>
            <p:cNvPr id="10" name="Picture 9" descr="A screenshot of a cell phone&#10;&#10;Description automatically generated">
              <a:extLst>
                <a:ext uri="{FF2B5EF4-FFF2-40B4-BE49-F238E27FC236}">
                  <a16:creationId xmlns:a16="http://schemas.microsoft.com/office/drawing/2014/main" id="{444E5418-B156-48C0-A542-E1198DAFFB15}"/>
                </a:ext>
              </a:extLst>
            </p:cNvPr>
            <p:cNvPicPr>
              <a:picLocks noChangeAspect="1"/>
            </p:cNvPicPr>
            <p:nvPr/>
          </p:nvPicPr>
          <p:blipFill rotWithShape="1">
            <a:blip r:embed="rId5">
              <a:extLst>
                <a:ext uri="{28A0092B-C50C-407E-A947-70E740481C1C}">
                  <a14:useLocalDpi xmlns:a14="http://schemas.microsoft.com/office/drawing/2010/main" val="0"/>
                </a:ext>
              </a:extLst>
            </a:blip>
            <a:srcRect r="67121"/>
            <a:stretch/>
          </p:blipFill>
          <p:spPr>
            <a:xfrm>
              <a:off x="6146317" y="2269636"/>
              <a:ext cx="2540483" cy="3825248"/>
            </a:xfrm>
            <a:prstGeom prst="rect">
              <a:avLst/>
            </a:prstGeom>
          </p:spPr>
        </p:pic>
        <p:pic>
          <p:nvPicPr>
            <p:cNvPr id="12" name="Picture 11" descr="A screenshot of a cell phone&#10;&#10;Description automatically generated">
              <a:extLst>
                <a:ext uri="{FF2B5EF4-FFF2-40B4-BE49-F238E27FC236}">
                  <a16:creationId xmlns:a16="http://schemas.microsoft.com/office/drawing/2014/main" id="{C2C5354C-F454-471F-AD1E-6963AB4F1408}"/>
                </a:ext>
              </a:extLst>
            </p:cNvPr>
            <p:cNvPicPr>
              <a:picLocks noChangeAspect="1"/>
            </p:cNvPicPr>
            <p:nvPr/>
          </p:nvPicPr>
          <p:blipFill rotWithShape="1">
            <a:blip r:embed="rId5">
              <a:extLst>
                <a:ext uri="{28A0092B-C50C-407E-A947-70E740481C1C}">
                  <a14:useLocalDpi xmlns:a14="http://schemas.microsoft.com/office/drawing/2010/main" val="0"/>
                </a:ext>
              </a:extLst>
            </a:blip>
            <a:srcRect l="43601" t="107" r="39317" b="-107"/>
            <a:stretch/>
          </p:blipFill>
          <p:spPr>
            <a:xfrm>
              <a:off x="8580589" y="2273446"/>
              <a:ext cx="1319869" cy="3825248"/>
            </a:xfrm>
            <a:prstGeom prst="rect">
              <a:avLst/>
            </a:prstGeom>
          </p:spPr>
        </p:pic>
        <p:pic>
          <p:nvPicPr>
            <p:cNvPr id="18" name="Picture 17" descr="A screenshot of a cell phone&#10;&#10;Description automatically generated">
              <a:extLst>
                <a:ext uri="{FF2B5EF4-FFF2-40B4-BE49-F238E27FC236}">
                  <a16:creationId xmlns:a16="http://schemas.microsoft.com/office/drawing/2014/main" id="{3775A2A7-0248-43B1-B5B0-A6BBF01209F3}"/>
                </a:ext>
              </a:extLst>
            </p:cNvPr>
            <p:cNvPicPr>
              <a:picLocks noChangeAspect="1"/>
            </p:cNvPicPr>
            <p:nvPr/>
          </p:nvPicPr>
          <p:blipFill rotWithShape="1">
            <a:blip r:embed="rId5">
              <a:extLst>
                <a:ext uri="{28A0092B-C50C-407E-A947-70E740481C1C}">
                  <a14:useLocalDpi xmlns:a14="http://schemas.microsoft.com/office/drawing/2010/main" val="0"/>
                </a:ext>
              </a:extLst>
            </a:blip>
            <a:srcRect l="91543" t="107" r="329" b="-107"/>
            <a:stretch/>
          </p:blipFill>
          <p:spPr>
            <a:xfrm>
              <a:off x="9899480" y="2273446"/>
              <a:ext cx="628073" cy="3825248"/>
            </a:xfrm>
            <a:prstGeom prst="rect">
              <a:avLst/>
            </a:prstGeom>
          </p:spPr>
        </p:pic>
      </p:grpSp>
      <p:sp>
        <p:nvSpPr>
          <p:cNvPr id="22" name="TextBox 21">
            <a:extLst>
              <a:ext uri="{FF2B5EF4-FFF2-40B4-BE49-F238E27FC236}">
                <a16:creationId xmlns:a16="http://schemas.microsoft.com/office/drawing/2014/main" id="{EECD6F5A-39C6-42AC-9852-5091B0D07BB4}"/>
              </a:ext>
            </a:extLst>
          </p:cNvPr>
          <p:cNvSpPr txBox="1"/>
          <p:nvPr/>
        </p:nvSpPr>
        <p:spPr>
          <a:xfrm>
            <a:off x="7427235" y="1923209"/>
            <a:ext cx="2219498" cy="323165"/>
          </a:xfrm>
          <a:prstGeom prst="rect">
            <a:avLst/>
          </a:prstGeom>
          <a:noFill/>
        </p:spPr>
        <p:txBody>
          <a:bodyPr wrap="square" rtlCol="0">
            <a:spAutoFit/>
          </a:bodyPr>
          <a:lstStyle/>
          <a:p>
            <a:r>
              <a:rPr lang="en-US" sz="1500" b="1" u="sng" dirty="0">
                <a:latin typeface="Calibri bold" panose="020F0702030404030204" pitchFamily="34" charset="0"/>
                <a:cs typeface="Calibri bold" panose="020F0702030404030204" pitchFamily="34" charset="0"/>
              </a:rPr>
              <a:t>Average Production Cost</a:t>
            </a:r>
          </a:p>
        </p:txBody>
      </p:sp>
    </p:spTree>
    <p:extLst>
      <p:ext uri="{BB962C8B-B14F-4D97-AF65-F5344CB8AC3E}">
        <p14:creationId xmlns:p14="http://schemas.microsoft.com/office/powerpoint/2010/main" val="33233384"/>
      </p:ext>
    </p:extLst>
  </p:cSld>
  <p:clrMapOvr>
    <a:masterClrMapping/>
  </p:clrMapOvr>
  <mc:AlternateContent xmlns:mc="http://schemas.openxmlformats.org/markup-compatibility/2006" xmlns:p14="http://schemas.microsoft.com/office/powerpoint/2010/main">
    <mc:Choice Requires="p14">
      <p:transition spd="slow" p14:dur="2000" advTm="67092"/>
    </mc:Choice>
    <mc:Fallback xmlns="">
      <p:transition spd="slow" advTm="67092"/>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238319-91A7-4073-8756-F2D156FDF879}"/>
              </a:ext>
            </a:extLst>
          </p:cNvPr>
          <p:cNvSpPr txBox="1">
            <a:spLocks/>
          </p:cNvSpPr>
          <p:nvPr/>
        </p:nvSpPr>
        <p:spPr>
          <a:xfrm>
            <a:off x="283308" y="146423"/>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atin typeface="Franklin Gothic Book" panose="020B0503020102020204" pitchFamily="34" charset="0"/>
                <a:cs typeface="Segoe UI" panose="020B0502040204020203" pitchFamily="34" charset="0"/>
              </a:rPr>
              <a:t>Datasets</a:t>
            </a:r>
          </a:p>
        </p:txBody>
      </p:sp>
      <p:sp>
        <p:nvSpPr>
          <p:cNvPr id="70" name="Footer Placeholder 69">
            <a:extLst>
              <a:ext uri="{FF2B5EF4-FFF2-40B4-BE49-F238E27FC236}">
                <a16:creationId xmlns:a16="http://schemas.microsoft.com/office/drawing/2014/main" id="{DB78CC54-5655-4CFB-87DC-A6305D4C0102}"/>
              </a:ext>
            </a:extLst>
          </p:cNvPr>
          <p:cNvSpPr>
            <a:spLocks noGrp="1"/>
          </p:cNvSpPr>
          <p:nvPr>
            <p:ph type="ftr" sz="quarter" idx="11"/>
          </p:nvPr>
        </p:nvSpPr>
        <p:spPr/>
        <p:txBody>
          <a:bodyPr/>
          <a:lstStyle/>
          <a:p>
            <a:r>
              <a:rPr lang="en-US">
                <a:latin typeface="Franklin Gothic Book" panose="020B0503020102020204" pitchFamily="34" charset="0"/>
              </a:rPr>
              <a:t>Decarbonizing New York’s Power Sector</a:t>
            </a:r>
          </a:p>
        </p:txBody>
      </p:sp>
      <p:sp>
        <p:nvSpPr>
          <p:cNvPr id="71" name="Slide Number Placeholder 70">
            <a:extLst>
              <a:ext uri="{FF2B5EF4-FFF2-40B4-BE49-F238E27FC236}">
                <a16:creationId xmlns:a16="http://schemas.microsoft.com/office/drawing/2014/main" id="{EB55E5AD-2F8E-4E3C-A8F3-18775E81DC50}"/>
              </a:ext>
            </a:extLst>
          </p:cNvPr>
          <p:cNvSpPr>
            <a:spLocks noGrp="1"/>
          </p:cNvSpPr>
          <p:nvPr>
            <p:ph type="sldNum" sz="quarter" idx="12"/>
          </p:nvPr>
        </p:nvSpPr>
        <p:spPr/>
        <p:txBody>
          <a:bodyPr/>
          <a:lstStyle/>
          <a:p>
            <a:fld id="{CDD4280C-217C-470D-9A0D-6495CC1C2458}" type="slidenum">
              <a:rPr lang="en-US" smtClean="0">
                <a:latin typeface="Franklin Gothic Book" panose="020B0503020102020204" pitchFamily="34" charset="0"/>
              </a:rPr>
              <a:t>17</a:t>
            </a:fld>
            <a:endParaRPr lang="en-US">
              <a:latin typeface="Franklin Gothic Book" panose="020B0503020102020204" pitchFamily="34" charset="0"/>
            </a:endParaRPr>
          </a:p>
        </p:txBody>
      </p:sp>
      <p:pic>
        <p:nvPicPr>
          <p:cNvPr id="84" name="Picture 83" descr="A close up of a logo&#10;&#10;Description automatically generated">
            <a:extLst>
              <a:ext uri="{FF2B5EF4-FFF2-40B4-BE49-F238E27FC236}">
                <a16:creationId xmlns:a16="http://schemas.microsoft.com/office/drawing/2014/main" id="{2F29CCFB-6A58-4527-B276-4D76287B96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51904" y="1"/>
            <a:ext cx="640080" cy="640080"/>
          </a:xfrm>
          <a:prstGeom prst="rect">
            <a:avLst/>
          </a:prstGeom>
          <a:ln>
            <a:noFill/>
          </a:ln>
          <a:effectLst>
            <a:softEdge rad="112500"/>
          </a:effectLst>
        </p:spPr>
      </p:pic>
      <p:pic>
        <p:nvPicPr>
          <p:cNvPr id="31" name="Picture 30" descr="A close up of a logo&#10;&#10;Description automatically generated">
            <a:extLst>
              <a:ext uri="{FF2B5EF4-FFF2-40B4-BE49-F238E27FC236}">
                <a16:creationId xmlns:a16="http://schemas.microsoft.com/office/drawing/2014/main" id="{F0ADEB0A-02C3-44AD-A98E-350D9BBEA211}"/>
              </a:ext>
            </a:extLst>
          </p:cNvPr>
          <p:cNvPicPr>
            <a:picLocks noChangeAspect="1"/>
          </p:cNvPicPr>
          <p:nvPr/>
        </p:nvPicPr>
        <p:blipFill rotWithShape="1">
          <a:blip r:embed="rId4">
            <a:extLst>
              <a:ext uri="{28A0092B-C50C-407E-A947-70E740481C1C}">
                <a14:useLocalDpi xmlns:a14="http://schemas.microsoft.com/office/drawing/2010/main" val="0"/>
              </a:ext>
            </a:extLst>
          </a:blip>
          <a:srcRect l="7513" t="35796" r="75244" b="34745"/>
          <a:stretch/>
        </p:blipFill>
        <p:spPr>
          <a:xfrm>
            <a:off x="2596910" y="4958855"/>
            <a:ext cx="951482" cy="914400"/>
          </a:xfrm>
          <a:prstGeom prst="rect">
            <a:avLst/>
          </a:prstGeom>
        </p:spPr>
      </p:pic>
      <p:sp>
        <p:nvSpPr>
          <p:cNvPr id="33" name="Title 1">
            <a:extLst>
              <a:ext uri="{FF2B5EF4-FFF2-40B4-BE49-F238E27FC236}">
                <a16:creationId xmlns:a16="http://schemas.microsoft.com/office/drawing/2014/main" id="{7C66501C-8E1B-43CC-B50F-695D5C2DDB6C}"/>
              </a:ext>
            </a:extLst>
          </p:cNvPr>
          <p:cNvSpPr txBox="1">
            <a:spLocks/>
          </p:cNvSpPr>
          <p:nvPr/>
        </p:nvSpPr>
        <p:spPr>
          <a:xfrm>
            <a:off x="3863960" y="4979369"/>
            <a:ext cx="2262330" cy="87337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a:latin typeface="Franklin Gothic Book" panose="020B0503020102020204" pitchFamily="34" charset="0"/>
                <a:cs typeface="Segoe UI" panose="020B0502040204020203" pitchFamily="34" charset="0"/>
              </a:rPr>
              <a:t>NYISO Grid Data and Goldbook </a:t>
            </a:r>
          </a:p>
          <a:p>
            <a:r>
              <a:rPr lang="en-US" sz="2000">
                <a:latin typeface="Franklin Gothic Book" panose="020B0503020102020204" pitchFamily="34" charset="0"/>
                <a:cs typeface="Segoe UI" panose="020B0502040204020203" pitchFamily="34" charset="0"/>
              </a:rPr>
              <a:t>(2014 &amp; 2019)</a:t>
            </a:r>
          </a:p>
        </p:txBody>
      </p:sp>
      <p:grpSp>
        <p:nvGrpSpPr>
          <p:cNvPr id="106" name="Group 105">
            <a:extLst>
              <a:ext uri="{FF2B5EF4-FFF2-40B4-BE49-F238E27FC236}">
                <a16:creationId xmlns:a16="http://schemas.microsoft.com/office/drawing/2014/main" id="{AA858219-F9AB-4C26-8BBE-326ACBF82A69}"/>
              </a:ext>
            </a:extLst>
          </p:cNvPr>
          <p:cNvGrpSpPr/>
          <p:nvPr/>
        </p:nvGrpSpPr>
        <p:grpSpPr>
          <a:xfrm>
            <a:off x="817355" y="4695803"/>
            <a:ext cx="1491114" cy="1509581"/>
            <a:chOff x="817354" y="4695803"/>
            <a:chExt cx="1491114" cy="1509581"/>
          </a:xfrm>
        </p:grpSpPr>
        <p:pic>
          <p:nvPicPr>
            <p:cNvPr id="77" name="Picture 76" descr="A close up of a logo&#10;&#10;Description automatically generated">
              <a:extLst>
                <a:ext uri="{FF2B5EF4-FFF2-40B4-BE49-F238E27FC236}">
                  <a16:creationId xmlns:a16="http://schemas.microsoft.com/office/drawing/2014/main" id="{FC776225-217E-44F8-98E0-4F4809487C43}"/>
                </a:ext>
              </a:extLst>
            </p:cNvPr>
            <p:cNvPicPr>
              <a:picLocks noChangeAspect="1"/>
            </p:cNvPicPr>
            <p:nvPr/>
          </p:nvPicPr>
          <p:blipFill rotWithShape="1">
            <a:blip r:embed="rId5">
              <a:extLst>
                <a:ext uri="{28A0092B-C50C-407E-A947-70E740481C1C}">
                  <a14:useLocalDpi xmlns:a14="http://schemas.microsoft.com/office/drawing/2010/main" val="0"/>
                </a:ext>
              </a:extLst>
            </a:blip>
            <a:srcRect l="8391" t="2026" r="8401" b="18073"/>
            <a:stretch/>
          </p:blipFill>
          <p:spPr>
            <a:xfrm>
              <a:off x="943949" y="4695803"/>
              <a:ext cx="1237925" cy="1188720"/>
            </a:xfrm>
            <a:prstGeom prst="rect">
              <a:avLst/>
            </a:prstGeom>
          </p:spPr>
        </p:pic>
        <p:sp>
          <p:nvSpPr>
            <p:cNvPr id="85" name="Rectangle 84">
              <a:extLst>
                <a:ext uri="{FF2B5EF4-FFF2-40B4-BE49-F238E27FC236}">
                  <a16:creationId xmlns:a16="http://schemas.microsoft.com/office/drawing/2014/main" id="{1A3CA9AE-1BC5-4388-A3FE-DA977E743A82}"/>
                </a:ext>
              </a:extLst>
            </p:cNvPr>
            <p:cNvSpPr/>
            <p:nvPr/>
          </p:nvSpPr>
          <p:spPr>
            <a:xfrm>
              <a:off x="817354" y="5836052"/>
              <a:ext cx="1491114" cy="369332"/>
            </a:xfrm>
            <a:prstGeom prst="rect">
              <a:avLst/>
            </a:prstGeom>
          </p:spPr>
          <p:txBody>
            <a:bodyPr wrap="none">
              <a:spAutoFit/>
            </a:bodyPr>
            <a:lstStyle/>
            <a:p>
              <a:r>
                <a:rPr lang="en-US">
                  <a:latin typeface="Franklin Gothic Book" panose="020B0503020102020204" pitchFamily="34" charset="0"/>
                  <a:cs typeface="Segoe UI" panose="020B0502040204020203" pitchFamily="34" charset="0"/>
                </a:rPr>
                <a:t>Load and I&amp;E</a:t>
              </a:r>
              <a:endParaRPr lang="en-US"/>
            </a:p>
          </p:txBody>
        </p:sp>
      </p:grpSp>
      <p:pic>
        <p:nvPicPr>
          <p:cNvPr id="38" name="Picture 37" descr="A drawing of a cartoon character&#10;&#10;Description automatically generated">
            <a:extLst>
              <a:ext uri="{FF2B5EF4-FFF2-40B4-BE49-F238E27FC236}">
                <a16:creationId xmlns:a16="http://schemas.microsoft.com/office/drawing/2014/main" id="{7FDDADF3-D128-48F6-9ACF-C5E47CBA2B2F}"/>
              </a:ext>
            </a:extLst>
          </p:cNvPr>
          <p:cNvPicPr>
            <a:picLocks noChangeAspect="1"/>
          </p:cNvPicPr>
          <p:nvPr/>
        </p:nvPicPr>
        <p:blipFill rotWithShape="1">
          <a:blip r:embed="rId6">
            <a:extLst>
              <a:ext uri="{28A0092B-C50C-407E-A947-70E740481C1C}">
                <a14:useLocalDpi xmlns:a14="http://schemas.microsoft.com/office/drawing/2010/main" val="0"/>
              </a:ext>
            </a:extLst>
          </a:blip>
          <a:srcRect b="4966"/>
          <a:stretch/>
        </p:blipFill>
        <p:spPr>
          <a:xfrm>
            <a:off x="2522830" y="1130542"/>
            <a:ext cx="1099643" cy="914400"/>
          </a:xfrm>
          <a:prstGeom prst="rect">
            <a:avLst/>
          </a:prstGeom>
        </p:spPr>
      </p:pic>
      <p:sp>
        <p:nvSpPr>
          <p:cNvPr id="39" name="Title 1">
            <a:extLst>
              <a:ext uri="{FF2B5EF4-FFF2-40B4-BE49-F238E27FC236}">
                <a16:creationId xmlns:a16="http://schemas.microsoft.com/office/drawing/2014/main" id="{4A855CD7-6ABC-4977-8A53-ED2FB211AF97}"/>
              </a:ext>
            </a:extLst>
          </p:cNvPr>
          <p:cNvSpPr txBox="1">
            <a:spLocks/>
          </p:cNvSpPr>
          <p:nvPr/>
        </p:nvSpPr>
        <p:spPr>
          <a:xfrm>
            <a:off x="3863960" y="1338739"/>
            <a:ext cx="1213922" cy="49800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a:latin typeface="Franklin Gothic Book" panose="020B0503020102020204" pitchFamily="34" charset="0"/>
                <a:cs typeface="Segoe UI" panose="020B0502040204020203" pitchFamily="34" charset="0"/>
              </a:rPr>
              <a:t>EIA 860</a:t>
            </a:r>
          </a:p>
          <a:p>
            <a:r>
              <a:rPr lang="en-US" sz="2000">
                <a:latin typeface="Franklin Gothic Book" panose="020B0503020102020204" pitchFamily="34" charset="0"/>
                <a:cs typeface="Segoe UI" panose="020B0502040204020203" pitchFamily="34" charset="0"/>
              </a:rPr>
              <a:t>(2019er)</a:t>
            </a:r>
          </a:p>
        </p:txBody>
      </p:sp>
      <p:grpSp>
        <p:nvGrpSpPr>
          <p:cNvPr id="109" name="Group 108">
            <a:extLst>
              <a:ext uri="{FF2B5EF4-FFF2-40B4-BE49-F238E27FC236}">
                <a16:creationId xmlns:a16="http://schemas.microsoft.com/office/drawing/2014/main" id="{D6524A13-FC8F-4601-8F78-FDC844B7193D}"/>
              </a:ext>
            </a:extLst>
          </p:cNvPr>
          <p:cNvGrpSpPr/>
          <p:nvPr/>
        </p:nvGrpSpPr>
        <p:grpSpPr>
          <a:xfrm>
            <a:off x="817355" y="947611"/>
            <a:ext cx="1491115" cy="1501604"/>
            <a:chOff x="817356" y="947611"/>
            <a:chExt cx="1491115" cy="1501604"/>
          </a:xfrm>
        </p:grpSpPr>
        <p:pic>
          <p:nvPicPr>
            <p:cNvPr id="82" name="Picture 81" descr="A close up of a logo&#10;&#10;Description automatically generated">
              <a:extLst>
                <a:ext uri="{FF2B5EF4-FFF2-40B4-BE49-F238E27FC236}">
                  <a16:creationId xmlns:a16="http://schemas.microsoft.com/office/drawing/2014/main" id="{292DB579-3B2B-4E8D-A1A6-5BEB95418FB6}"/>
                </a:ext>
              </a:extLst>
            </p:cNvPr>
            <p:cNvPicPr>
              <a:picLocks noChangeAspect="1"/>
            </p:cNvPicPr>
            <p:nvPr/>
          </p:nvPicPr>
          <p:blipFill rotWithShape="1">
            <a:blip r:embed="rId7">
              <a:extLst>
                <a:ext uri="{28A0092B-C50C-407E-A947-70E740481C1C}">
                  <a14:useLocalDpi xmlns:a14="http://schemas.microsoft.com/office/drawing/2010/main" val="0"/>
                </a:ext>
              </a:extLst>
            </a:blip>
            <a:srcRect l="7026" t="8586" r="7034" b="22914"/>
            <a:stretch/>
          </p:blipFill>
          <p:spPr>
            <a:xfrm>
              <a:off x="817356" y="947611"/>
              <a:ext cx="1491115" cy="1188529"/>
            </a:xfrm>
            <a:prstGeom prst="rect">
              <a:avLst/>
            </a:prstGeom>
          </p:spPr>
        </p:pic>
        <p:sp>
          <p:nvSpPr>
            <p:cNvPr id="86" name="Rectangle 85">
              <a:extLst>
                <a:ext uri="{FF2B5EF4-FFF2-40B4-BE49-F238E27FC236}">
                  <a16:creationId xmlns:a16="http://schemas.microsoft.com/office/drawing/2014/main" id="{F5C8AC19-F35B-4937-993E-D5EADEF5FC4C}"/>
                </a:ext>
              </a:extLst>
            </p:cNvPr>
            <p:cNvSpPr/>
            <p:nvPr/>
          </p:nvSpPr>
          <p:spPr>
            <a:xfrm>
              <a:off x="929022" y="2079883"/>
              <a:ext cx="1267783" cy="369332"/>
            </a:xfrm>
            <a:prstGeom prst="rect">
              <a:avLst/>
            </a:prstGeom>
          </p:spPr>
          <p:txBody>
            <a:bodyPr wrap="none">
              <a:spAutoFit/>
            </a:bodyPr>
            <a:lstStyle/>
            <a:p>
              <a:r>
                <a:rPr lang="en-US">
                  <a:latin typeface="Franklin Gothic Book" panose="020B0503020102020204" pitchFamily="34" charset="0"/>
                  <a:cs typeface="Segoe UI" panose="020B0502040204020203" pitchFamily="34" charset="0"/>
                </a:rPr>
                <a:t>Generators</a:t>
              </a:r>
              <a:endParaRPr lang="en-US"/>
            </a:p>
          </p:txBody>
        </p:sp>
      </p:grpSp>
      <p:pic>
        <p:nvPicPr>
          <p:cNvPr id="47" name="Graphic 46">
            <a:extLst>
              <a:ext uri="{FF2B5EF4-FFF2-40B4-BE49-F238E27FC236}">
                <a16:creationId xmlns:a16="http://schemas.microsoft.com/office/drawing/2014/main" id="{F88B074E-C91B-43B8-B525-79ECD42926FB}"/>
              </a:ext>
            </a:extLst>
          </p:cNvPr>
          <p:cNvPicPr>
            <a:picLocks noChangeAspect="1"/>
          </p:cNvPicPr>
          <p:nvPr/>
        </p:nvPicPr>
        <p:blipFill rotWithShape="1">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7344" t="33260" r="73565" b="26949"/>
          <a:stretch/>
        </p:blipFill>
        <p:spPr>
          <a:xfrm>
            <a:off x="2606916" y="2971799"/>
            <a:ext cx="931471" cy="914400"/>
          </a:xfrm>
          <a:prstGeom prst="rect">
            <a:avLst/>
          </a:prstGeom>
        </p:spPr>
      </p:pic>
      <p:sp>
        <p:nvSpPr>
          <p:cNvPr id="48" name="Title 1">
            <a:extLst>
              <a:ext uri="{FF2B5EF4-FFF2-40B4-BE49-F238E27FC236}">
                <a16:creationId xmlns:a16="http://schemas.microsoft.com/office/drawing/2014/main" id="{EF476B06-D770-4BAB-AA9E-639F6B303286}"/>
              </a:ext>
            </a:extLst>
          </p:cNvPr>
          <p:cNvSpPr txBox="1">
            <a:spLocks/>
          </p:cNvSpPr>
          <p:nvPr/>
        </p:nvSpPr>
        <p:spPr>
          <a:xfrm>
            <a:off x="3863960" y="3179996"/>
            <a:ext cx="1384968" cy="49800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a:latin typeface="Franklin Gothic Book" panose="020B0503020102020204" pitchFamily="34" charset="0"/>
                <a:cs typeface="Segoe UI" panose="020B0502040204020203" pitchFamily="34" charset="0"/>
              </a:rPr>
              <a:t>NREL ATB</a:t>
            </a:r>
          </a:p>
          <a:p>
            <a:r>
              <a:rPr lang="en-US" sz="2000">
                <a:latin typeface="Franklin Gothic Book" panose="020B0503020102020204" pitchFamily="34" charset="0"/>
                <a:cs typeface="Segoe UI" panose="020B0502040204020203" pitchFamily="34" charset="0"/>
              </a:rPr>
              <a:t>(2019)</a:t>
            </a:r>
          </a:p>
        </p:txBody>
      </p:sp>
      <p:grpSp>
        <p:nvGrpSpPr>
          <p:cNvPr id="108" name="Group 107">
            <a:extLst>
              <a:ext uri="{FF2B5EF4-FFF2-40B4-BE49-F238E27FC236}">
                <a16:creationId xmlns:a16="http://schemas.microsoft.com/office/drawing/2014/main" id="{2BC335FF-DA12-4540-9E15-121E68DA637E}"/>
              </a:ext>
            </a:extLst>
          </p:cNvPr>
          <p:cNvGrpSpPr/>
          <p:nvPr/>
        </p:nvGrpSpPr>
        <p:grpSpPr>
          <a:xfrm>
            <a:off x="1007927" y="2791390"/>
            <a:ext cx="1188876" cy="1501383"/>
            <a:chOff x="1012867" y="2863064"/>
            <a:chExt cx="1188876" cy="1501383"/>
          </a:xfrm>
        </p:grpSpPr>
        <p:grpSp>
          <p:nvGrpSpPr>
            <p:cNvPr id="107" name="Group 106">
              <a:extLst>
                <a:ext uri="{FF2B5EF4-FFF2-40B4-BE49-F238E27FC236}">
                  <a16:creationId xmlns:a16="http://schemas.microsoft.com/office/drawing/2014/main" id="{59F8004A-C3E0-4E94-AA23-728BE721548A}"/>
                </a:ext>
              </a:extLst>
            </p:cNvPr>
            <p:cNvGrpSpPr/>
            <p:nvPr/>
          </p:nvGrpSpPr>
          <p:grpSpPr>
            <a:xfrm>
              <a:off x="1012867" y="2863064"/>
              <a:ext cx="1188876" cy="1188720"/>
              <a:chOff x="1012867" y="2863064"/>
              <a:chExt cx="1188876" cy="1188720"/>
            </a:xfrm>
          </p:grpSpPr>
          <p:grpSp>
            <p:nvGrpSpPr>
              <p:cNvPr id="44" name="Group 43">
                <a:extLst>
                  <a:ext uri="{FF2B5EF4-FFF2-40B4-BE49-F238E27FC236}">
                    <a16:creationId xmlns:a16="http://schemas.microsoft.com/office/drawing/2014/main" id="{B37F9060-E102-49BB-8094-12FEAF55A709}"/>
                  </a:ext>
                </a:extLst>
              </p:cNvPr>
              <p:cNvGrpSpPr/>
              <p:nvPr/>
            </p:nvGrpSpPr>
            <p:grpSpPr>
              <a:xfrm>
                <a:off x="1012867" y="2863064"/>
                <a:ext cx="1188876" cy="1188720"/>
                <a:chOff x="695799" y="2684009"/>
                <a:chExt cx="1009093" cy="1008960"/>
              </a:xfrm>
            </p:grpSpPr>
            <p:pic>
              <p:nvPicPr>
                <p:cNvPr id="45" name="Picture 44" descr="A close up of a logo&#10;&#10;Description automatically generated">
                  <a:extLst>
                    <a:ext uri="{FF2B5EF4-FFF2-40B4-BE49-F238E27FC236}">
                      <a16:creationId xmlns:a16="http://schemas.microsoft.com/office/drawing/2014/main" id="{3A9C4EA1-7654-4B9C-A247-992237028C18}"/>
                    </a:ext>
                  </a:extLst>
                </p:cNvPr>
                <p:cNvPicPr>
                  <a:picLocks noChangeAspect="1"/>
                </p:cNvPicPr>
                <p:nvPr/>
              </p:nvPicPr>
              <p:blipFill rotWithShape="1">
                <a:blip r:embed="rId10">
                  <a:extLst>
                    <a:ext uri="{28A0092B-C50C-407E-A947-70E740481C1C}">
                      <a14:useLocalDpi xmlns:a14="http://schemas.microsoft.com/office/drawing/2010/main" val="0"/>
                    </a:ext>
                  </a:extLst>
                </a:blip>
                <a:srcRect l="11722" t="10029" r="35321" b="33257"/>
                <a:stretch/>
              </p:blipFill>
              <p:spPr>
                <a:xfrm>
                  <a:off x="695799" y="2684009"/>
                  <a:ext cx="942118" cy="1008960"/>
                </a:xfrm>
                <a:prstGeom prst="rect">
                  <a:avLst/>
                </a:prstGeom>
              </p:spPr>
            </p:pic>
            <p:sp>
              <p:nvSpPr>
                <p:cNvPr id="46" name="Rectangle 45">
                  <a:extLst>
                    <a:ext uri="{FF2B5EF4-FFF2-40B4-BE49-F238E27FC236}">
                      <a16:creationId xmlns:a16="http://schemas.microsoft.com/office/drawing/2014/main" id="{68261C92-EB17-4C85-9D49-79202570CDA4}"/>
                    </a:ext>
                  </a:extLst>
                </p:cNvPr>
                <p:cNvSpPr/>
                <p:nvPr/>
              </p:nvSpPr>
              <p:spPr>
                <a:xfrm>
                  <a:off x="1569950" y="2978906"/>
                  <a:ext cx="134942" cy="6029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2" name="Picture 41" descr="A close up of a logo&#10;&#10;Description automatically generated">
                <a:extLst>
                  <a:ext uri="{FF2B5EF4-FFF2-40B4-BE49-F238E27FC236}">
                    <a16:creationId xmlns:a16="http://schemas.microsoft.com/office/drawing/2014/main" id="{EC0E3520-C29A-4A83-AB72-06C6FE07EBA7}"/>
                  </a:ext>
                </a:extLst>
              </p:cNvPr>
              <p:cNvPicPr>
                <a:picLocks noChangeAspect="1"/>
              </p:cNvPicPr>
              <p:nvPr/>
            </p:nvPicPr>
            <p:blipFill rotWithShape="1">
              <a:blip r:embed="rId11">
                <a:extLst>
                  <a:ext uri="{28A0092B-C50C-407E-A947-70E740481C1C}">
                    <a14:useLocalDpi xmlns:a14="http://schemas.microsoft.com/office/drawing/2010/main" val="0"/>
                  </a:ext>
                </a:extLst>
              </a:blip>
              <a:srcRect b="12204"/>
              <a:stretch/>
            </p:blipFill>
            <p:spPr>
              <a:xfrm>
                <a:off x="1081557" y="3115463"/>
                <a:ext cx="389497" cy="341961"/>
              </a:xfrm>
              <a:prstGeom prst="rect">
                <a:avLst/>
              </a:prstGeom>
            </p:spPr>
          </p:pic>
        </p:grpSp>
        <p:sp>
          <p:nvSpPr>
            <p:cNvPr id="88" name="Rectangle 87">
              <a:extLst>
                <a:ext uri="{FF2B5EF4-FFF2-40B4-BE49-F238E27FC236}">
                  <a16:creationId xmlns:a16="http://schemas.microsoft.com/office/drawing/2014/main" id="{59366814-3E14-46EE-84B0-8F92D4BEA3D6}"/>
                </a:ext>
              </a:extLst>
            </p:cNvPr>
            <p:cNvSpPr/>
            <p:nvPr/>
          </p:nvSpPr>
          <p:spPr>
            <a:xfrm>
              <a:off x="1206215" y="3995115"/>
              <a:ext cx="723275" cy="369332"/>
            </a:xfrm>
            <a:prstGeom prst="rect">
              <a:avLst/>
            </a:prstGeom>
          </p:spPr>
          <p:txBody>
            <a:bodyPr wrap="none">
              <a:spAutoFit/>
            </a:bodyPr>
            <a:lstStyle/>
            <a:p>
              <a:r>
                <a:rPr lang="en-US">
                  <a:latin typeface="Franklin Gothic Book" panose="020B0503020102020204" pitchFamily="34" charset="0"/>
                  <a:cs typeface="Segoe UI" panose="020B0502040204020203" pitchFamily="34" charset="0"/>
                </a:rPr>
                <a:t>Costs</a:t>
              </a:r>
              <a:endParaRPr lang="en-US"/>
            </a:p>
          </p:txBody>
        </p:sp>
      </p:grpSp>
      <p:sp>
        <p:nvSpPr>
          <p:cNvPr id="50" name="Title 1">
            <a:extLst>
              <a:ext uri="{FF2B5EF4-FFF2-40B4-BE49-F238E27FC236}">
                <a16:creationId xmlns:a16="http://schemas.microsoft.com/office/drawing/2014/main" id="{E6732C86-032F-4BE4-AC10-22A575F6C938}"/>
              </a:ext>
            </a:extLst>
          </p:cNvPr>
          <p:cNvSpPr txBox="1">
            <a:spLocks/>
          </p:cNvSpPr>
          <p:nvPr/>
        </p:nvSpPr>
        <p:spPr>
          <a:xfrm>
            <a:off x="9332892" y="3096856"/>
            <a:ext cx="2820739" cy="67511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a:latin typeface="Franklin Gothic Book" panose="020B0503020102020204" pitchFamily="34" charset="0"/>
                <a:cs typeface="Segoe UI" panose="020B0502040204020203" pitchFamily="34" charset="0"/>
              </a:rPr>
              <a:t>NREL NSRDB + SAM (2014)</a:t>
            </a:r>
          </a:p>
        </p:txBody>
      </p:sp>
      <p:grpSp>
        <p:nvGrpSpPr>
          <p:cNvPr id="101" name="Group 100">
            <a:extLst>
              <a:ext uri="{FF2B5EF4-FFF2-40B4-BE49-F238E27FC236}">
                <a16:creationId xmlns:a16="http://schemas.microsoft.com/office/drawing/2014/main" id="{B34AAD80-C1E7-4A46-A302-227CF934C267}"/>
              </a:ext>
            </a:extLst>
          </p:cNvPr>
          <p:cNvGrpSpPr/>
          <p:nvPr/>
        </p:nvGrpSpPr>
        <p:grpSpPr>
          <a:xfrm>
            <a:off x="6515610" y="2759479"/>
            <a:ext cx="1384968" cy="1541468"/>
            <a:chOff x="6317706" y="2787603"/>
            <a:chExt cx="1384968" cy="1541468"/>
          </a:xfrm>
        </p:grpSpPr>
        <p:pic>
          <p:nvPicPr>
            <p:cNvPr id="61" name="Picture 60" descr="A close up of a logo&#10;&#10;Description automatically generated">
              <a:extLst>
                <a:ext uri="{FF2B5EF4-FFF2-40B4-BE49-F238E27FC236}">
                  <a16:creationId xmlns:a16="http://schemas.microsoft.com/office/drawing/2014/main" id="{30FB7D73-7EB1-41DC-9A05-EB31079ECE8A}"/>
                </a:ext>
              </a:extLst>
            </p:cNvPr>
            <p:cNvPicPr>
              <a:picLocks noChangeAspect="1"/>
            </p:cNvPicPr>
            <p:nvPr/>
          </p:nvPicPr>
          <p:blipFill rotWithShape="1">
            <a:blip r:embed="rId12">
              <a:extLst>
                <a:ext uri="{28A0092B-C50C-407E-A947-70E740481C1C}">
                  <a14:useLocalDpi xmlns:a14="http://schemas.microsoft.com/office/drawing/2010/main" val="0"/>
                </a:ext>
              </a:extLst>
            </a:blip>
            <a:srcRect b="14170"/>
            <a:stretch/>
          </p:blipFill>
          <p:spPr>
            <a:xfrm>
              <a:off x="6317706" y="2787603"/>
              <a:ext cx="1384968" cy="1188720"/>
            </a:xfrm>
            <a:prstGeom prst="rect">
              <a:avLst/>
            </a:prstGeom>
          </p:spPr>
        </p:pic>
        <p:sp>
          <p:nvSpPr>
            <p:cNvPr id="90" name="Rectangle 89">
              <a:extLst>
                <a:ext uri="{FF2B5EF4-FFF2-40B4-BE49-F238E27FC236}">
                  <a16:creationId xmlns:a16="http://schemas.microsoft.com/office/drawing/2014/main" id="{4E97196C-3B8E-4284-B5CD-7728C74A9B7C}"/>
                </a:ext>
              </a:extLst>
            </p:cNvPr>
            <p:cNvSpPr/>
            <p:nvPr/>
          </p:nvSpPr>
          <p:spPr>
            <a:xfrm>
              <a:off x="6666987" y="3959739"/>
              <a:ext cx="686406" cy="369332"/>
            </a:xfrm>
            <a:prstGeom prst="rect">
              <a:avLst/>
            </a:prstGeom>
          </p:spPr>
          <p:txBody>
            <a:bodyPr wrap="none">
              <a:spAutoFit/>
            </a:bodyPr>
            <a:lstStyle/>
            <a:p>
              <a:r>
                <a:rPr lang="en-US">
                  <a:latin typeface="Franklin Gothic Book" panose="020B0503020102020204" pitchFamily="34" charset="0"/>
                  <a:cs typeface="Segoe UI" panose="020B0502040204020203" pitchFamily="34" charset="0"/>
                </a:rPr>
                <a:t>Solar</a:t>
              </a:r>
              <a:endParaRPr lang="en-US"/>
            </a:p>
          </p:txBody>
        </p:sp>
      </p:grpSp>
      <p:sp>
        <p:nvSpPr>
          <p:cNvPr id="49" name="Title 1">
            <a:extLst>
              <a:ext uri="{FF2B5EF4-FFF2-40B4-BE49-F238E27FC236}">
                <a16:creationId xmlns:a16="http://schemas.microsoft.com/office/drawing/2014/main" id="{11E30324-47CB-429E-9973-8F82DD5CD5EB}"/>
              </a:ext>
            </a:extLst>
          </p:cNvPr>
          <p:cNvSpPr txBox="1">
            <a:spLocks/>
          </p:cNvSpPr>
          <p:nvPr/>
        </p:nvSpPr>
        <p:spPr>
          <a:xfrm>
            <a:off x="9332892" y="1089180"/>
            <a:ext cx="2820739" cy="91433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dirty="0">
                <a:latin typeface="Franklin Gothic Book" panose="020B0503020102020204" pitchFamily="34" charset="0"/>
                <a:cs typeface="Segoe UI" panose="020B0502040204020203" pitchFamily="34" charset="0"/>
              </a:rPr>
              <a:t>NREL Wind Toolkit</a:t>
            </a:r>
          </a:p>
          <a:p>
            <a:r>
              <a:rPr lang="en-US" sz="2000" dirty="0">
                <a:latin typeface="Franklin Gothic Book" panose="020B0503020102020204" pitchFamily="34" charset="0"/>
                <a:cs typeface="Segoe UI" panose="020B0502040204020203" pitchFamily="34" charset="0"/>
              </a:rPr>
              <a:t>Technoeconomic Dataset (2014)</a:t>
            </a:r>
          </a:p>
        </p:txBody>
      </p:sp>
      <p:sp>
        <p:nvSpPr>
          <p:cNvPr id="53" name="Title 1">
            <a:extLst>
              <a:ext uri="{FF2B5EF4-FFF2-40B4-BE49-F238E27FC236}">
                <a16:creationId xmlns:a16="http://schemas.microsoft.com/office/drawing/2014/main" id="{0F09E560-333D-43EA-ABA5-B6B4AC68BC46}"/>
              </a:ext>
            </a:extLst>
          </p:cNvPr>
          <p:cNvSpPr txBox="1">
            <a:spLocks/>
          </p:cNvSpPr>
          <p:nvPr/>
        </p:nvSpPr>
        <p:spPr>
          <a:xfrm>
            <a:off x="9332892" y="5062319"/>
            <a:ext cx="2405709" cy="70747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000">
                <a:latin typeface="Franklin Gothic Book" panose="020B0503020102020204" pitchFamily="34" charset="0"/>
                <a:cs typeface="Segoe UI" panose="020B0502040204020203" pitchFamily="34" charset="0"/>
              </a:rPr>
              <a:t>ORNL HydroSource</a:t>
            </a:r>
          </a:p>
          <a:p>
            <a:r>
              <a:rPr lang="en-US" sz="2000">
                <a:latin typeface="Franklin Gothic Book" panose="020B0503020102020204" pitchFamily="34" charset="0"/>
                <a:cs typeface="Segoe UI" panose="020B0502040204020203" pitchFamily="34" charset="0"/>
              </a:rPr>
              <a:t>(2020)</a:t>
            </a:r>
          </a:p>
        </p:txBody>
      </p:sp>
      <p:pic>
        <p:nvPicPr>
          <p:cNvPr id="67" name="Picture 66" descr="A picture containing drawing&#10;&#10;Description automatically generated">
            <a:extLst>
              <a:ext uri="{FF2B5EF4-FFF2-40B4-BE49-F238E27FC236}">
                <a16:creationId xmlns:a16="http://schemas.microsoft.com/office/drawing/2014/main" id="{7B7FA598-E74B-4C22-A414-E866ED87F105}"/>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156628" y="4958855"/>
            <a:ext cx="914400" cy="914400"/>
          </a:xfrm>
          <a:prstGeom prst="rect">
            <a:avLst/>
          </a:prstGeom>
        </p:spPr>
      </p:pic>
      <p:grpSp>
        <p:nvGrpSpPr>
          <p:cNvPr id="100" name="Group 99">
            <a:extLst>
              <a:ext uri="{FF2B5EF4-FFF2-40B4-BE49-F238E27FC236}">
                <a16:creationId xmlns:a16="http://schemas.microsoft.com/office/drawing/2014/main" id="{7B21093A-930B-4310-8372-FD78FACF4FEC}"/>
              </a:ext>
            </a:extLst>
          </p:cNvPr>
          <p:cNvGrpSpPr/>
          <p:nvPr/>
        </p:nvGrpSpPr>
        <p:grpSpPr>
          <a:xfrm>
            <a:off x="6515610" y="4696936"/>
            <a:ext cx="1384968" cy="1480324"/>
            <a:chOff x="6325326" y="4789237"/>
            <a:chExt cx="1384968" cy="1480324"/>
          </a:xfrm>
        </p:grpSpPr>
        <p:pic>
          <p:nvPicPr>
            <p:cNvPr id="57" name="Picture 56" descr="A close up of a logo&#10;&#10;Description automatically generated">
              <a:extLst>
                <a:ext uri="{FF2B5EF4-FFF2-40B4-BE49-F238E27FC236}">
                  <a16:creationId xmlns:a16="http://schemas.microsoft.com/office/drawing/2014/main" id="{B022AE92-0C8E-42E1-876D-0891218966B0}"/>
                </a:ext>
              </a:extLst>
            </p:cNvPr>
            <p:cNvPicPr>
              <a:picLocks noChangeAspect="1"/>
            </p:cNvPicPr>
            <p:nvPr/>
          </p:nvPicPr>
          <p:blipFill rotWithShape="1">
            <a:blip r:embed="rId14">
              <a:extLst>
                <a:ext uri="{28A0092B-C50C-407E-A947-70E740481C1C}">
                  <a14:useLocalDpi xmlns:a14="http://schemas.microsoft.com/office/drawing/2010/main" val="0"/>
                </a:ext>
              </a:extLst>
            </a:blip>
            <a:srcRect b="14170"/>
            <a:stretch/>
          </p:blipFill>
          <p:spPr>
            <a:xfrm>
              <a:off x="6325326" y="4789237"/>
              <a:ext cx="1384968" cy="1188720"/>
            </a:xfrm>
            <a:prstGeom prst="rect">
              <a:avLst/>
            </a:prstGeom>
          </p:spPr>
        </p:pic>
        <p:sp>
          <p:nvSpPr>
            <p:cNvPr id="94" name="Rectangle 93">
              <a:extLst>
                <a:ext uri="{FF2B5EF4-FFF2-40B4-BE49-F238E27FC236}">
                  <a16:creationId xmlns:a16="http://schemas.microsoft.com/office/drawing/2014/main" id="{A072F699-FCB3-4EA4-9008-B6AF9FDCDEA5}"/>
                </a:ext>
              </a:extLst>
            </p:cNvPr>
            <p:cNvSpPr/>
            <p:nvPr/>
          </p:nvSpPr>
          <p:spPr>
            <a:xfrm>
              <a:off x="6644631" y="5900229"/>
              <a:ext cx="746358" cy="369332"/>
            </a:xfrm>
            <a:prstGeom prst="rect">
              <a:avLst/>
            </a:prstGeom>
          </p:spPr>
          <p:txBody>
            <a:bodyPr wrap="none">
              <a:spAutoFit/>
            </a:bodyPr>
            <a:lstStyle/>
            <a:p>
              <a:r>
                <a:rPr lang="en-US">
                  <a:latin typeface="Franklin Gothic Book" panose="020B0503020102020204" pitchFamily="34" charset="0"/>
                  <a:cs typeface="Segoe UI" panose="020B0502040204020203" pitchFamily="34" charset="0"/>
                </a:rPr>
                <a:t>Hydro</a:t>
              </a:r>
              <a:endParaRPr lang="en-US"/>
            </a:p>
          </p:txBody>
        </p:sp>
      </p:grpSp>
      <p:pic>
        <p:nvPicPr>
          <p:cNvPr id="110" name="Graphic 109">
            <a:extLst>
              <a:ext uri="{FF2B5EF4-FFF2-40B4-BE49-F238E27FC236}">
                <a16:creationId xmlns:a16="http://schemas.microsoft.com/office/drawing/2014/main" id="{1143DC9D-EAA6-4A3E-982D-8FA5C8459D97}"/>
              </a:ext>
            </a:extLst>
          </p:cNvPr>
          <p:cNvPicPr>
            <a:picLocks noChangeAspect="1"/>
          </p:cNvPicPr>
          <p:nvPr/>
        </p:nvPicPr>
        <p:blipFill rotWithShape="1">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7344" t="33260" r="73565" b="26949"/>
          <a:stretch/>
        </p:blipFill>
        <p:spPr>
          <a:xfrm>
            <a:off x="8148093" y="2977211"/>
            <a:ext cx="931471" cy="914400"/>
          </a:xfrm>
          <a:prstGeom prst="rect">
            <a:avLst/>
          </a:prstGeom>
        </p:spPr>
      </p:pic>
      <p:pic>
        <p:nvPicPr>
          <p:cNvPr id="111" name="Graphic 110">
            <a:extLst>
              <a:ext uri="{FF2B5EF4-FFF2-40B4-BE49-F238E27FC236}">
                <a16:creationId xmlns:a16="http://schemas.microsoft.com/office/drawing/2014/main" id="{94FA787B-585F-4961-94EE-FA4FDA7434FA}"/>
              </a:ext>
            </a:extLst>
          </p:cNvPr>
          <p:cNvPicPr>
            <a:picLocks noChangeAspect="1"/>
          </p:cNvPicPr>
          <p:nvPr/>
        </p:nvPicPr>
        <p:blipFill rotWithShape="1">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7344" t="33260" r="73565" b="26949"/>
          <a:stretch/>
        </p:blipFill>
        <p:spPr>
          <a:xfrm>
            <a:off x="8148093" y="1089149"/>
            <a:ext cx="931471" cy="914400"/>
          </a:xfrm>
          <a:prstGeom prst="rect">
            <a:avLst/>
          </a:prstGeom>
        </p:spPr>
      </p:pic>
      <p:grpSp>
        <p:nvGrpSpPr>
          <p:cNvPr id="115" name="Group 114">
            <a:extLst>
              <a:ext uri="{FF2B5EF4-FFF2-40B4-BE49-F238E27FC236}">
                <a16:creationId xmlns:a16="http://schemas.microsoft.com/office/drawing/2014/main" id="{81731745-F66F-487D-B3E8-1040DC20C1DF}"/>
              </a:ext>
            </a:extLst>
          </p:cNvPr>
          <p:cNvGrpSpPr/>
          <p:nvPr/>
        </p:nvGrpSpPr>
        <p:grpSpPr>
          <a:xfrm>
            <a:off x="6585026" y="951086"/>
            <a:ext cx="1246137" cy="1494654"/>
            <a:chOff x="6317706" y="947611"/>
            <a:chExt cx="1246137" cy="1494654"/>
          </a:xfrm>
        </p:grpSpPr>
        <p:sp>
          <p:nvSpPr>
            <p:cNvPr id="116" name="Rectangle 115">
              <a:extLst>
                <a:ext uri="{FF2B5EF4-FFF2-40B4-BE49-F238E27FC236}">
                  <a16:creationId xmlns:a16="http://schemas.microsoft.com/office/drawing/2014/main" id="{C83898FD-62FB-4C57-82F9-F9494433961A}"/>
                </a:ext>
              </a:extLst>
            </p:cNvPr>
            <p:cNvSpPr/>
            <p:nvPr/>
          </p:nvSpPr>
          <p:spPr>
            <a:xfrm>
              <a:off x="6602380" y="2072933"/>
              <a:ext cx="676788" cy="369332"/>
            </a:xfrm>
            <a:prstGeom prst="rect">
              <a:avLst/>
            </a:prstGeom>
          </p:spPr>
          <p:txBody>
            <a:bodyPr wrap="none">
              <a:spAutoFit/>
            </a:bodyPr>
            <a:lstStyle/>
            <a:p>
              <a:r>
                <a:rPr lang="en-US">
                  <a:latin typeface="Franklin Gothic Book" panose="020B0503020102020204" pitchFamily="34" charset="0"/>
                  <a:cs typeface="Segoe UI" panose="020B0502040204020203" pitchFamily="34" charset="0"/>
                </a:rPr>
                <a:t>Wind</a:t>
              </a:r>
              <a:endParaRPr lang="en-US"/>
            </a:p>
          </p:txBody>
        </p:sp>
        <p:pic>
          <p:nvPicPr>
            <p:cNvPr id="117" name="Picture 116" descr="A close up of a logo&#10;&#10;Description automatically generated">
              <a:extLst>
                <a:ext uri="{FF2B5EF4-FFF2-40B4-BE49-F238E27FC236}">
                  <a16:creationId xmlns:a16="http://schemas.microsoft.com/office/drawing/2014/main" id="{DCB7B99D-5B8C-43ED-BA26-137C203F7878}"/>
                </a:ext>
              </a:extLst>
            </p:cNvPr>
            <p:cNvPicPr>
              <a:picLocks noChangeAspect="1"/>
            </p:cNvPicPr>
            <p:nvPr/>
          </p:nvPicPr>
          <p:blipFill rotWithShape="1">
            <a:blip r:embed="rId15">
              <a:extLst>
                <a:ext uri="{28A0092B-C50C-407E-A947-70E740481C1C}">
                  <a14:useLocalDpi xmlns:a14="http://schemas.microsoft.com/office/drawing/2010/main" val="0"/>
                </a:ext>
              </a:extLst>
            </a:blip>
            <a:srcRect l="5513" r="2333" b="12092"/>
            <a:stretch/>
          </p:blipFill>
          <p:spPr>
            <a:xfrm>
              <a:off x="6317706" y="947611"/>
              <a:ext cx="1246137" cy="1188720"/>
            </a:xfrm>
            <a:prstGeom prst="rect">
              <a:avLst/>
            </a:prstGeom>
          </p:spPr>
        </p:pic>
      </p:grpSp>
    </p:spTree>
    <p:extLst>
      <p:ext uri="{BB962C8B-B14F-4D97-AF65-F5344CB8AC3E}">
        <p14:creationId xmlns:p14="http://schemas.microsoft.com/office/powerpoint/2010/main" val="1094829926"/>
      </p:ext>
    </p:extLst>
  </p:cSld>
  <p:clrMapOvr>
    <a:masterClrMapping/>
  </p:clrMapOvr>
  <mc:AlternateContent xmlns:mc="http://schemas.openxmlformats.org/markup-compatibility/2006" xmlns:p14="http://schemas.microsoft.com/office/powerpoint/2010/main">
    <mc:Choice Requires="p14">
      <p:transition spd="slow" p14:dur="2000" advTm="55157"/>
    </mc:Choice>
    <mc:Fallback xmlns="">
      <p:transition spd="slow" advTm="55157"/>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238319-91A7-4073-8756-F2D156FDF879}"/>
              </a:ext>
            </a:extLst>
          </p:cNvPr>
          <p:cNvSpPr txBox="1">
            <a:spLocks/>
          </p:cNvSpPr>
          <p:nvPr/>
        </p:nvSpPr>
        <p:spPr>
          <a:xfrm>
            <a:off x="283308" y="169573"/>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Franklin Gothic Book" panose="020B0503020102020204" pitchFamily="34" charset="0"/>
                <a:cs typeface="Segoe UI" panose="020B0502040204020203" pitchFamily="34" charset="0"/>
              </a:rPr>
              <a:t>Software Libraries</a:t>
            </a:r>
          </a:p>
        </p:txBody>
      </p:sp>
      <p:sp>
        <p:nvSpPr>
          <p:cNvPr id="34" name="Footer Placeholder 33">
            <a:extLst>
              <a:ext uri="{FF2B5EF4-FFF2-40B4-BE49-F238E27FC236}">
                <a16:creationId xmlns:a16="http://schemas.microsoft.com/office/drawing/2014/main" id="{06B067BA-99A7-44BC-8C37-14C2A6AF2B81}"/>
              </a:ext>
            </a:extLst>
          </p:cNvPr>
          <p:cNvSpPr>
            <a:spLocks noGrp="1"/>
          </p:cNvSpPr>
          <p:nvPr>
            <p:ph type="ftr" sz="quarter" idx="11"/>
          </p:nvPr>
        </p:nvSpPr>
        <p:spPr/>
        <p:txBody>
          <a:bodyPr/>
          <a:lstStyle/>
          <a:p>
            <a:r>
              <a:rPr lang="en-US" dirty="0"/>
              <a:t>Decarbonizing New York’s Power Sector</a:t>
            </a:r>
          </a:p>
        </p:txBody>
      </p:sp>
      <p:sp>
        <p:nvSpPr>
          <p:cNvPr id="35" name="Slide Number Placeholder 34">
            <a:extLst>
              <a:ext uri="{FF2B5EF4-FFF2-40B4-BE49-F238E27FC236}">
                <a16:creationId xmlns:a16="http://schemas.microsoft.com/office/drawing/2014/main" id="{ADD6E505-522A-40BC-84A9-3179A4B2EFF4}"/>
              </a:ext>
            </a:extLst>
          </p:cNvPr>
          <p:cNvSpPr>
            <a:spLocks noGrp="1"/>
          </p:cNvSpPr>
          <p:nvPr>
            <p:ph type="sldNum" sz="quarter" idx="12"/>
          </p:nvPr>
        </p:nvSpPr>
        <p:spPr/>
        <p:txBody>
          <a:bodyPr/>
          <a:lstStyle/>
          <a:p>
            <a:fld id="{CDD4280C-217C-470D-9A0D-6495CC1C2458}" type="slidenum">
              <a:rPr lang="en-US" smtClean="0"/>
              <a:t>18</a:t>
            </a:fld>
            <a:endParaRPr lang="en-US"/>
          </a:p>
        </p:txBody>
      </p:sp>
      <p:pic>
        <p:nvPicPr>
          <p:cNvPr id="51" name="Picture 50" descr="A close up of a logo&#10;&#10;Description automatically generated">
            <a:extLst>
              <a:ext uri="{FF2B5EF4-FFF2-40B4-BE49-F238E27FC236}">
                <a16:creationId xmlns:a16="http://schemas.microsoft.com/office/drawing/2014/main" id="{85793742-187C-41AE-ABAE-A1A0C6C882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51904" y="1"/>
            <a:ext cx="640080" cy="640080"/>
          </a:xfrm>
          <a:prstGeom prst="rect">
            <a:avLst/>
          </a:prstGeom>
          <a:ln>
            <a:noFill/>
          </a:ln>
          <a:effectLst>
            <a:softEdge rad="112500"/>
          </a:effectLst>
        </p:spPr>
      </p:pic>
      <p:grpSp>
        <p:nvGrpSpPr>
          <p:cNvPr id="49" name="Group 48">
            <a:extLst>
              <a:ext uri="{FF2B5EF4-FFF2-40B4-BE49-F238E27FC236}">
                <a16:creationId xmlns:a16="http://schemas.microsoft.com/office/drawing/2014/main" id="{336A1D86-5EE1-4857-8A1C-F15268C98F2D}"/>
              </a:ext>
            </a:extLst>
          </p:cNvPr>
          <p:cNvGrpSpPr/>
          <p:nvPr/>
        </p:nvGrpSpPr>
        <p:grpSpPr>
          <a:xfrm>
            <a:off x="939166" y="2106901"/>
            <a:ext cx="4437326" cy="2023842"/>
            <a:chOff x="787400" y="2362200"/>
            <a:chExt cx="4175967" cy="2023842"/>
          </a:xfrm>
          <a:solidFill>
            <a:schemeClr val="accent1">
              <a:lumMod val="20000"/>
              <a:lumOff val="80000"/>
            </a:schemeClr>
          </a:solidFill>
        </p:grpSpPr>
        <p:sp>
          <p:nvSpPr>
            <p:cNvPr id="30" name="Rectangle: Rounded Corners 29">
              <a:extLst>
                <a:ext uri="{FF2B5EF4-FFF2-40B4-BE49-F238E27FC236}">
                  <a16:creationId xmlns:a16="http://schemas.microsoft.com/office/drawing/2014/main" id="{EDA8F0BF-CCEC-47E5-B8D2-8B198E376E55}"/>
                </a:ext>
              </a:extLst>
            </p:cNvPr>
            <p:cNvSpPr/>
            <p:nvPr/>
          </p:nvSpPr>
          <p:spPr>
            <a:xfrm>
              <a:off x="787400" y="2362200"/>
              <a:ext cx="4175967" cy="2023842"/>
            </a:xfrm>
            <a:prstGeom prst="roundRect">
              <a:avLst/>
            </a:prstGeom>
            <a:grp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latin typeface="Franklin Gothic Book" panose="020B0503020102020204" pitchFamily="34" charset="0"/>
              </a:endParaRPr>
            </a:p>
          </p:txBody>
        </p:sp>
        <p:grpSp>
          <p:nvGrpSpPr>
            <p:cNvPr id="28" name="Group 27">
              <a:extLst>
                <a:ext uri="{FF2B5EF4-FFF2-40B4-BE49-F238E27FC236}">
                  <a16:creationId xmlns:a16="http://schemas.microsoft.com/office/drawing/2014/main" id="{1795E831-855C-41A3-834B-60E42B104FFA}"/>
                </a:ext>
              </a:extLst>
            </p:cNvPr>
            <p:cNvGrpSpPr/>
            <p:nvPr/>
          </p:nvGrpSpPr>
          <p:grpSpPr>
            <a:xfrm>
              <a:off x="1052779" y="3537328"/>
              <a:ext cx="3423855" cy="707886"/>
              <a:chOff x="1093177" y="4538694"/>
              <a:chExt cx="3423855" cy="707886"/>
            </a:xfrm>
            <a:grpFill/>
          </p:grpSpPr>
          <p:sp>
            <p:nvSpPr>
              <p:cNvPr id="10" name="TextBox 9">
                <a:extLst>
                  <a:ext uri="{FF2B5EF4-FFF2-40B4-BE49-F238E27FC236}">
                    <a16:creationId xmlns:a16="http://schemas.microsoft.com/office/drawing/2014/main" id="{4AAD4EE3-9B89-4ADF-8636-5230B39D823B}"/>
                  </a:ext>
                </a:extLst>
              </p:cNvPr>
              <p:cNvSpPr txBox="1"/>
              <p:nvPr/>
            </p:nvSpPr>
            <p:spPr>
              <a:xfrm>
                <a:off x="1593933" y="4538694"/>
                <a:ext cx="2923099" cy="707886"/>
              </a:xfrm>
              <a:prstGeom prst="rect">
                <a:avLst/>
              </a:prstGeom>
              <a:grpFill/>
            </p:spPr>
            <p:txBody>
              <a:bodyPr wrap="square" rtlCol="0">
                <a:spAutoFit/>
              </a:bodyPr>
              <a:lstStyle/>
              <a:p>
                <a:r>
                  <a:rPr lang="en-US" sz="2000" b="1" dirty="0" err="1">
                    <a:latin typeface="Franklin Gothic Book" panose="020B0503020102020204" pitchFamily="34" charset="0"/>
                  </a:rPr>
                  <a:t>PlexosResults</a:t>
                </a:r>
                <a:endParaRPr lang="en-US" sz="2000" b="1" dirty="0">
                  <a:latin typeface="Franklin Gothic Book" panose="020B0503020102020204" pitchFamily="34" charset="0"/>
                </a:endParaRPr>
              </a:p>
              <a:p>
                <a:r>
                  <a:rPr lang="en-US" sz="2000" i="1" dirty="0">
                    <a:latin typeface="Franklin Gothic Book" panose="020B0503020102020204" pitchFamily="34" charset="0"/>
                  </a:rPr>
                  <a:t>Simulation Visualizations </a:t>
                </a:r>
              </a:p>
            </p:txBody>
          </p:sp>
          <p:pic>
            <p:nvPicPr>
              <p:cNvPr id="32" name="Picture 31" descr="A close up of a logo&#10;&#10;Description automatically generated">
                <a:extLst>
                  <a:ext uri="{FF2B5EF4-FFF2-40B4-BE49-F238E27FC236}">
                    <a16:creationId xmlns:a16="http://schemas.microsoft.com/office/drawing/2014/main" id="{D3F82BC5-7C9E-443F-A83D-A34A9634D47A}"/>
                  </a:ext>
                </a:extLst>
              </p:cNvPr>
              <p:cNvPicPr>
                <a:picLocks noChangeAspect="1"/>
              </p:cNvPicPr>
              <p:nvPr/>
            </p:nvPicPr>
            <p:blipFill rotWithShape="1">
              <a:blip r:embed="rId4">
                <a:extLst>
                  <a:ext uri="{28A0092B-C50C-407E-A947-70E740481C1C}">
                    <a14:useLocalDpi xmlns:a14="http://schemas.microsoft.com/office/drawing/2010/main" val="0"/>
                  </a:ext>
                </a:extLst>
              </a:blip>
              <a:srcRect l="18669" t="1365" r="17740" b="16134"/>
              <a:stretch/>
            </p:blipFill>
            <p:spPr>
              <a:xfrm>
                <a:off x="1093177" y="4538694"/>
                <a:ext cx="498181" cy="646331"/>
              </a:xfrm>
              <a:prstGeom prst="rect">
                <a:avLst/>
              </a:prstGeom>
              <a:grpFill/>
            </p:spPr>
          </p:pic>
        </p:grpSp>
        <p:grpSp>
          <p:nvGrpSpPr>
            <p:cNvPr id="27" name="Group 26">
              <a:extLst>
                <a:ext uri="{FF2B5EF4-FFF2-40B4-BE49-F238E27FC236}">
                  <a16:creationId xmlns:a16="http://schemas.microsoft.com/office/drawing/2014/main" id="{B5883C00-1319-4C77-A8E1-048AA1DD08AA}"/>
                </a:ext>
              </a:extLst>
            </p:cNvPr>
            <p:cNvGrpSpPr/>
            <p:nvPr/>
          </p:nvGrpSpPr>
          <p:grpSpPr>
            <a:xfrm>
              <a:off x="1052779" y="2564102"/>
              <a:ext cx="3849421" cy="1024501"/>
              <a:chOff x="1052779" y="2564102"/>
              <a:chExt cx="3849421" cy="1024501"/>
            </a:xfrm>
            <a:grpFill/>
          </p:grpSpPr>
          <p:sp>
            <p:nvSpPr>
              <p:cNvPr id="9" name="TextBox 8">
                <a:extLst>
                  <a:ext uri="{FF2B5EF4-FFF2-40B4-BE49-F238E27FC236}">
                    <a16:creationId xmlns:a16="http://schemas.microsoft.com/office/drawing/2014/main" id="{72184E07-8524-4855-8482-4BB06EE60136}"/>
                  </a:ext>
                </a:extLst>
              </p:cNvPr>
              <p:cNvSpPr txBox="1"/>
              <p:nvPr/>
            </p:nvSpPr>
            <p:spPr>
              <a:xfrm>
                <a:off x="1605425" y="2572940"/>
                <a:ext cx="3296775" cy="1015663"/>
              </a:xfrm>
              <a:prstGeom prst="rect">
                <a:avLst/>
              </a:prstGeom>
              <a:grpFill/>
            </p:spPr>
            <p:txBody>
              <a:bodyPr wrap="square" rtlCol="0">
                <a:spAutoFit/>
              </a:bodyPr>
              <a:lstStyle/>
              <a:p>
                <a:r>
                  <a:rPr lang="en-US" sz="2000" b="1" dirty="0" err="1">
                    <a:latin typeface="Franklin Gothic Book" panose="020B0503020102020204" pitchFamily="34" charset="0"/>
                  </a:rPr>
                  <a:t>PlexosDBGenerator</a:t>
                </a:r>
                <a:endParaRPr lang="en-US" sz="2000" b="1" dirty="0">
                  <a:latin typeface="Franklin Gothic Book" panose="020B0503020102020204" pitchFamily="34" charset="0"/>
                </a:endParaRPr>
              </a:p>
              <a:p>
                <a:r>
                  <a:rPr lang="en-US" sz="2000" i="1" dirty="0">
                    <a:latin typeface="Franklin Gothic Book" panose="020B0503020102020204" pitchFamily="34" charset="0"/>
                  </a:rPr>
                  <a:t>Create Plexos Power Systems</a:t>
                </a:r>
              </a:p>
            </p:txBody>
          </p:sp>
          <p:pic>
            <p:nvPicPr>
              <p:cNvPr id="3" name="Picture 2" descr="A close up of a logo&#10;&#10;Description automatically generated">
                <a:extLst>
                  <a:ext uri="{FF2B5EF4-FFF2-40B4-BE49-F238E27FC236}">
                    <a16:creationId xmlns:a16="http://schemas.microsoft.com/office/drawing/2014/main" id="{5C77C0A9-4236-4A3C-898B-4C6AA17DE679}"/>
                  </a:ext>
                </a:extLst>
              </p:cNvPr>
              <p:cNvPicPr>
                <a:picLocks noChangeAspect="1"/>
              </p:cNvPicPr>
              <p:nvPr/>
            </p:nvPicPr>
            <p:blipFill rotWithShape="1">
              <a:blip r:embed="rId4">
                <a:extLst>
                  <a:ext uri="{28A0092B-C50C-407E-A947-70E740481C1C}">
                    <a14:useLocalDpi xmlns:a14="http://schemas.microsoft.com/office/drawing/2010/main" val="0"/>
                  </a:ext>
                </a:extLst>
              </a:blip>
              <a:srcRect l="18669" t="1365" r="17740" b="16134"/>
              <a:stretch/>
            </p:blipFill>
            <p:spPr>
              <a:xfrm>
                <a:off x="1052779" y="2564102"/>
                <a:ext cx="498181" cy="646331"/>
              </a:xfrm>
              <a:prstGeom prst="rect">
                <a:avLst/>
              </a:prstGeom>
              <a:grpFill/>
            </p:spPr>
          </p:pic>
        </p:grpSp>
      </p:grpSp>
      <p:grpSp>
        <p:nvGrpSpPr>
          <p:cNvPr id="48" name="Group 47">
            <a:extLst>
              <a:ext uri="{FF2B5EF4-FFF2-40B4-BE49-F238E27FC236}">
                <a16:creationId xmlns:a16="http://schemas.microsoft.com/office/drawing/2014/main" id="{90D62164-CAEE-46B1-9934-4C973B6CAB4F}"/>
              </a:ext>
            </a:extLst>
          </p:cNvPr>
          <p:cNvGrpSpPr/>
          <p:nvPr/>
        </p:nvGrpSpPr>
        <p:grpSpPr>
          <a:xfrm>
            <a:off x="1816082" y="1337920"/>
            <a:ext cx="2573723" cy="658102"/>
            <a:chOff x="1605426" y="1501257"/>
            <a:chExt cx="2422131" cy="658102"/>
          </a:xfrm>
        </p:grpSpPr>
        <p:sp>
          <p:nvSpPr>
            <p:cNvPr id="5" name="TextBox 4">
              <a:extLst>
                <a:ext uri="{FF2B5EF4-FFF2-40B4-BE49-F238E27FC236}">
                  <a16:creationId xmlns:a16="http://schemas.microsoft.com/office/drawing/2014/main" id="{75D858EE-275E-46B8-AD0C-B4204C1F2735}"/>
                </a:ext>
              </a:extLst>
            </p:cNvPr>
            <p:cNvSpPr txBox="1"/>
            <p:nvPr/>
          </p:nvSpPr>
          <p:spPr>
            <a:xfrm>
              <a:off x="2358904" y="1660166"/>
              <a:ext cx="1668653" cy="400110"/>
            </a:xfrm>
            <a:prstGeom prst="rect">
              <a:avLst/>
            </a:prstGeom>
            <a:noFill/>
          </p:spPr>
          <p:txBody>
            <a:bodyPr wrap="square" rtlCol="0">
              <a:spAutoFit/>
            </a:bodyPr>
            <a:lstStyle/>
            <a:p>
              <a:r>
                <a:rPr lang="en-US" sz="2000" b="1" dirty="0" err="1">
                  <a:latin typeface="Franklin Gothic Book" panose="020B0503020102020204" pitchFamily="34" charset="0"/>
                </a:rPr>
                <a:t>PlexosToolkit</a:t>
              </a:r>
              <a:endParaRPr lang="en-US" sz="2000" b="1" dirty="0">
                <a:latin typeface="Franklin Gothic Book" panose="020B0503020102020204" pitchFamily="34" charset="0"/>
              </a:endParaRPr>
            </a:p>
          </p:txBody>
        </p:sp>
        <p:pic>
          <p:nvPicPr>
            <p:cNvPr id="11" name="Picture 10" descr="A close up of a logo&#10;&#10;Description automatically generated">
              <a:extLst>
                <a:ext uri="{FF2B5EF4-FFF2-40B4-BE49-F238E27FC236}">
                  <a16:creationId xmlns:a16="http://schemas.microsoft.com/office/drawing/2014/main" id="{287E46A1-0682-4FEC-8492-9E183244457A}"/>
                </a:ext>
              </a:extLst>
            </p:cNvPr>
            <p:cNvPicPr>
              <a:picLocks noChangeAspect="1"/>
            </p:cNvPicPr>
            <p:nvPr/>
          </p:nvPicPr>
          <p:blipFill rotWithShape="1">
            <a:blip r:embed="rId5">
              <a:extLst>
                <a:ext uri="{28A0092B-C50C-407E-A947-70E740481C1C}">
                  <a14:useLocalDpi xmlns:a14="http://schemas.microsoft.com/office/drawing/2010/main" val="0"/>
                </a:ext>
              </a:extLst>
            </a:blip>
            <a:srcRect b="12658"/>
            <a:stretch/>
          </p:blipFill>
          <p:spPr>
            <a:xfrm>
              <a:off x="1605425" y="1501257"/>
              <a:ext cx="753479" cy="658102"/>
            </a:xfrm>
            <a:prstGeom prst="rect">
              <a:avLst/>
            </a:prstGeom>
          </p:spPr>
        </p:pic>
      </p:grpSp>
      <p:grpSp>
        <p:nvGrpSpPr>
          <p:cNvPr id="54" name="Group 53">
            <a:extLst>
              <a:ext uri="{FF2B5EF4-FFF2-40B4-BE49-F238E27FC236}">
                <a16:creationId xmlns:a16="http://schemas.microsoft.com/office/drawing/2014/main" id="{E7CF955B-0B2B-4E14-A22E-3215E7607B00}"/>
              </a:ext>
            </a:extLst>
          </p:cNvPr>
          <p:cNvGrpSpPr/>
          <p:nvPr/>
        </p:nvGrpSpPr>
        <p:grpSpPr>
          <a:xfrm>
            <a:off x="7470926" y="1276614"/>
            <a:ext cx="3152873" cy="723813"/>
            <a:chOff x="7936395" y="1243524"/>
            <a:chExt cx="2967167" cy="723813"/>
          </a:xfrm>
        </p:grpSpPr>
        <p:pic>
          <p:nvPicPr>
            <p:cNvPr id="14" name="Picture 13" descr="A close up of a logo&#10;&#10;Description automatically generated">
              <a:extLst>
                <a:ext uri="{FF2B5EF4-FFF2-40B4-BE49-F238E27FC236}">
                  <a16:creationId xmlns:a16="http://schemas.microsoft.com/office/drawing/2014/main" id="{2155A9E4-338E-4108-89F5-E78D4CC6E73A}"/>
                </a:ext>
              </a:extLst>
            </p:cNvPr>
            <p:cNvPicPr>
              <a:picLocks noChangeAspect="1"/>
            </p:cNvPicPr>
            <p:nvPr/>
          </p:nvPicPr>
          <p:blipFill rotWithShape="1">
            <a:blip r:embed="rId5">
              <a:extLst>
                <a:ext uri="{28A0092B-C50C-407E-A947-70E740481C1C}">
                  <a14:useLocalDpi xmlns:a14="http://schemas.microsoft.com/office/drawing/2010/main" val="0"/>
                </a:ext>
              </a:extLst>
            </a:blip>
            <a:srcRect b="12658"/>
            <a:stretch/>
          </p:blipFill>
          <p:spPr>
            <a:xfrm>
              <a:off x="7936395" y="1243524"/>
              <a:ext cx="753479" cy="658102"/>
            </a:xfrm>
            <a:prstGeom prst="rect">
              <a:avLst/>
            </a:prstGeom>
          </p:spPr>
        </p:pic>
        <p:sp>
          <p:nvSpPr>
            <p:cNvPr id="4" name="TextBox 3">
              <a:extLst>
                <a:ext uri="{FF2B5EF4-FFF2-40B4-BE49-F238E27FC236}">
                  <a16:creationId xmlns:a16="http://schemas.microsoft.com/office/drawing/2014/main" id="{C76969FF-8D0B-4FDA-8D7C-AD5A1073ADA8}"/>
                </a:ext>
              </a:extLst>
            </p:cNvPr>
            <p:cNvSpPr txBox="1"/>
            <p:nvPr/>
          </p:nvSpPr>
          <p:spPr>
            <a:xfrm>
              <a:off x="8689874" y="1259451"/>
              <a:ext cx="2213693" cy="707886"/>
            </a:xfrm>
            <a:prstGeom prst="rect">
              <a:avLst/>
            </a:prstGeom>
            <a:noFill/>
          </p:spPr>
          <p:txBody>
            <a:bodyPr wrap="square" rtlCol="0">
              <a:spAutoFit/>
            </a:bodyPr>
            <a:lstStyle/>
            <a:p>
              <a:r>
                <a:rPr lang="en-US" sz="2000" b="1" dirty="0">
                  <a:latin typeface="Franklin Gothic Book" panose="020B0503020102020204" pitchFamily="34" charset="0"/>
                </a:rPr>
                <a:t>NYISOToolkit</a:t>
              </a:r>
            </a:p>
            <a:p>
              <a:r>
                <a:rPr lang="en-US" sz="2000" dirty="0" err="1">
                  <a:latin typeface="Franklin Gothic Book" panose="020B0503020102020204" pitchFamily="34" charset="0"/>
                  <a:hlinkClick r:id="rId6"/>
                </a:rPr>
                <a:t>Github</a:t>
              </a:r>
              <a:endParaRPr lang="en-US" sz="2000" dirty="0">
                <a:latin typeface="Franklin Gothic Book" panose="020B0503020102020204" pitchFamily="34" charset="0"/>
              </a:endParaRPr>
            </a:p>
          </p:txBody>
        </p:sp>
      </p:grpSp>
      <p:grpSp>
        <p:nvGrpSpPr>
          <p:cNvPr id="53" name="Group 52">
            <a:extLst>
              <a:ext uri="{FF2B5EF4-FFF2-40B4-BE49-F238E27FC236}">
                <a16:creationId xmlns:a16="http://schemas.microsoft.com/office/drawing/2014/main" id="{B6D6D112-B37E-4140-B6A0-ACA73FDCF5D7}"/>
              </a:ext>
            </a:extLst>
          </p:cNvPr>
          <p:cNvGrpSpPr/>
          <p:nvPr/>
        </p:nvGrpSpPr>
        <p:grpSpPr>
          <a:xfrm>
            <a:off x="6520273" y="2106901"/>
            <a:ext cx="4437326" cy="2690697"/>
            <a:chOff x="6691390" y="2406821"/>
            <a:chExt cx="4175967" cy="2690697"/>
          </a:xfrm>
        </p:grpSpPr>
        <p:sp>
          <p:nvSpPr>
            <p:cNvPr id="62" name="Rectangle: Rounded Corners 61">
              <a:extLst>
                <a:ext uri="{FF2B5EF4-FFF2-40B4-BE49-F238E27FC236}">
                  <a16:creationId xmlns:a16="http://schemas.microsoft.com/office/drawing/2014/main" id="{866BA700-1412-4FA5-99B5-EE5FDB654F89}"/>
                </a:ext>
              </a:extLst>
            </p:cNvPr>
            <p:cNvSpPr/>
            <p:nvPr/>
          </p:nvSpPr>
          <p:spPr>
            <a:xfrm>
              <a:off x="6691390" y="2406821"/>
              <a:ext cx="4175967" cy="2690697"/>
            </a:xfrm>
            <a:prstGeom prst="roundRect">
              <a:avLst/>
            </a:prstGeom>
            <a:solidFill>
              <a:schemeClr val="accent1">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dirty="0">
                <a:latin typeface="Franklin Gothic Book" panose="020B0503020102020204" pitchFamily="34" charset="0"/>
              </a:endParaRPr>
            </a:p>
          </p:txBody>
        </p:sp>
        <p:grpSp>
          <p:nvGrpSpPr>
            <p:cNvPr id="24" name="Group 23">
              <a:extLst>
                <a:ext uri="{FF2B5EF4-FFF2-40B4-BE49-F238E27FC236}">
                  <a16:creationId xmlns:a16="http://schemas.microsoft.com/office/drawing/2014/main" id="{A1BDB1BA-342D-42F4-B707-79680D6CD536}"/>
                </a:ext>
              </a:extLst>
            </p:cNvPr>
            <p:cNvGrpSpPr/>
            <p:nvPr/>
          </p:nvGrpSpPr>
          <p:grpSpPr>
            <a:xfrm>
              <a:off x="7017936" y="2615365"/>
              <a:ext cx="3849421" cy="707886"/>
              <a:chOff x="7017936" y="2615365"/>
              <a:chExt cx="3849421" cy="707886"/>
            </a:xfrm>
          </p:grpSpPr>
          <p:pic>
            <p:nvPicPr>
              <p:cNvPr id="39" name="Picture 38" descr="A close up of a logo&#10;&#10;Description automatically generated">
                <a:extLst>
                  <a:ext uri="{FF2B5EF4-FFF2-40B4-BE49-F238E27FC236}">
                    <a16:creationId xmlns:a16="http://schemas.microsoft.com/office/drawing/2014/main" id="{F3CCF982-1EBE-4EF8-9307-B2176DDA488E}"/>
                  </a:ext>
                </a:extLst>
              </p:cNvPr>
              <p:cNvPicPr>
                <a:picLocks noChangeAspect="1"/>
              </p:cNvPicPr>
              <p:nvPr/>
            </p:nvPicPr>
            <p:blipFill rotWithShape="1">
              <a:blip r:embed="rId4">
                <a:extLst>
                  <a:ext uri="{28A0092B-C50C-407E-A947-70E740481C1C}">
                    <a14:useLocalDpi xmlns:a14="http://schemas.microsoft.com/office/drawing/2010/main" val="0"/>
                  </a:ext>
                </a:extLst>
              </a:blip>
              <a:srcRect l="18669" t="1365" r="17740" b="16134"/>
              <a:stretch/>
            </p:blipFill>
            <p:spPr>
              <a:xfrm>
                <a:off x="7017936" y="2617561"/>
                <a:ext cx="498181" cy="646331"/>
              </a:xfrm>
              <a:prstGeom prst="rect">
                <a:avLst/>
              </a:prstGeom>
            </p:spPr>
          </p:pic>
          <p:sp>
            <p:nvSpPr>
              <p:cNvPr id="16" name="TextBox 15">
                <a:extLst>
                  <a:ext uri="{FF2B5EF4-FFF2-40B4-BE49-F238E27FC236}">
                    <a16:creationId xmlns:a16="http://schemas.microsoft.com/office/drawing/2014/main" id="{82E7C594-944E-441B-9C90-A6A5CAECFDF5}"/>
                  </a:ext>
                </a:extLst>
              </p:cNvPr>
              <p:cNvSpPr txBox="1"/>
              <p:nvPr/>
            </p:nvSpPr>
            <p:spPr>
              <a:xfrm>
                <a:off x="7570582" y="2615365"/>
                <a:ext cx="3296775" cy="707886"/>
              </a:xfrm>
              <a:prstGeom prst="rect">
                <a:avLst/>
              </a:prstGeom>
              <a:noFill/>
            </p:spPr>
            <p:txBody>
              <a:bodyPr wrap="square" rtlCol="0">
                <a:spAutoFit/>
              </a:bodyPr>
              <a:lstStyle/>
              <a:p>
                <a:r>
                  <a:rPr lang="en-US" sz="2000" b="1" dirty="0" err="1">
                    <a:latin typeface="Franklin Gothic Book" panose="020B0503020102020204" pitchFamily="34" charset="0"/>
                  </a:rPr>
                  <a:t>NYISOData</a:t>
                </a:r>
                <a:endParaRPr lang="en-US" sz="2000" b="1" dirty="0">
                  <a:latin typeface="Franklin Gothic Book" panose="020B0503020102020204" pitchFamily="34" charset="0"/>
                </a:endParaRPr>
              </a:p>
              <a:p>
                <a:r>
                  <a:rPr lang="en-US" sz="2000" i="1" dirty="0">
                    <a:latin typeface="Franklin Gothic Book" panose="020B0503020102020204" pitchFamily="34" charset="0"/>
                  </a:rPr>
                  <a:t>Access NYISO Data</a:t>
                </a:r>
              </a:p>
            </p:txBody>
          </p:sp>
        </p:grpSp>
        <p:grpSp>
          <p:nvGrpSpPr>
            <p:cNvPr id="23" name="Group 22">
              <a:extLst>
                <a:ext uri="{FF2B5EF4-FFF2-40B4-BE49-F238E27FC236}">
                  <a16:creationId xmlns:a16="http://schemas.microsoft.com/office/drawing/2014/main" id="{9D28BE17-3D1C-46ED-AA3C-AB84FB20A448}"/>
                </a:ext>
              </a:extLst>
            </p:cNvPr>
            <p:cNvGrpSpPr/>
            <p:nvPr/>
          </p:nvGrpSpPr>
          <p:grpSpPr>
            <a:xfrm>
              <a:off x="7017936" y="3427765"/>
              <a:ext cx="3849421" cy="726579"/>
              <a:chOff x="7017936" y="3619958"/>
              <a:chExt cx="3849421" cy="726579"/>
            </a:xfrm>
          </p:grpSpPr>
          <p:pic>
            <p:nvPicPr>
              <p:cNvPr id="18" name="Picture 17" descr="A close up of a logo&#10;&#10;Description automatically generated">
                <a:extLst>
                  <a:ext uri="{FF2B5EF4-FFF2-40B4-BE49-F238E27FC236}">
                    <a16:creationId xmlns:a16="http://schemas.microsoft.com/office/drawing/2014/main" id="{1DA14D4A-2911-4673-88CC-5598C73CE327}"/>
                  </a:ext>
                </a:extLst>
              </p:cNvPr>
              <p:cNvPicPr>
                <a:picLocks noChangeAspect="1"/>
              </p:cNvPicPr>
              <p:nvPr/>
            </p:nvPicPr>
            <p:blipFill rotWithShape="1">
              <a:blip r:embed="rId4">
                <a:extLst>
                  <a:ext uri="{28A0092B-C50C-407E-A947-70E740481C1C}">
                    <a14:useLocalDpi xmlns:a14="http://schemas.microsoft.com/office/drawing/2010/main" val="0"/>
                  </a:ext>
                </a:extLst>
              </a:blip>
              <a:srcRect l="18669" t="1365" r="17740" b="16134"/>
              <a:stretch/>
            </p:blipFill>
            <p:spPr>
              <a:xfrm>
                <a:off x="7017936" y="3619958"/>
                <a:ext cx="498181" cy="646331"/>
              </a:xfrm>
              <a:prstGeom prst="rect">
                <a:avLst/>
              </a:prstGeom>
            </p:spPr>
          </p:pic>
          <p:sp>
            <p:nvSpPr>
              <p:cNvPr id="19" name="TextBox 18">
                <a:extLst>
                  <a:ext uri="{FF2B5EF4-FFF2-40B4-BE49-F238E27FC236}">
                    <a16:creationId xmlns:a16="http://schemas.microsoft.com/office/drawing/2014/main" id="{D1517E10-6D2A-4425-803B-8B5034462971}"/>
                  </a:ext>
                </a:extLst>
              </p:cNvPr>
              <p:cNvSpPr txBox="1"/>
              <p:nvPr/>
            </p:nvSpPr>
            <p:spPr>
              <a:xfrm>
                <a:off x="7570582" y="3638651"/>
                <a:ext cx="3296775" cy="707886"/>
              </a:xfrm>
              <a:prstGeom prst="rect">
                <a:avLst/>
              </a:prstGeom>
              <a:noFill/>
            </p:spPr>
            <p:txBody>
              <a:bodyPr wrap="square" rtlCol="0">
                <a:spAutoFit/>
              </a:bodyPr>
              <a:lstStyle/>
              <a:p>
                <a:r>
                  <a:rPr lang="en-US" sz="2000" b="1" dirty="0" err="1">
                    <a:latin typeface="Franklin Gothic Book" panose="020B0503020102020204" pitchFamily="34" charset="0"/>
                  </a:rPr>
                  <a:t>NYISOStat</a:t>
                </a:r>
                <a:endParaRPr lang="en-US" sz="2000" b="1" dirty="0">
                  <a:latin typeface="Franklin Gothic Book" panose="020B0503020102020204" pitchFamily="34" charset="0"/>
                </a:endParaRPr>
              </a:p>
              <a:p>
                <a:r>
                  <a:rPr lang="en-US" sz="2000" i="1" dirty="0">
                    <a:latin typeface="Franklin Gothic Book" panose="020B0503020102020204" pitchFamily="34" charset="0"/>
                  </a:rPr>
                  <a:t>Calculate Statistics</a:t>
                </a:r>
              </a:p>
            </p:txBody>
          </p:sp>
        </p:grpSp>
        <p:grpSp>
          <p:nvGrpSpPr>
            <p:cNvPr id="25" name="Group 24">
              <a:extLst>
                <a:ext uri="{FF2B5EF4-FFF2-40B4-BE49-F238E27FC236}">
                  <a16:creationId xmlns:a16="http://schemas.microsoft.com/office/drawing/2014/main" id="{B73E2265-0631-43AA-B432-FFE0214F75A9}"/>
                </a:ext>
              </a:extLst>
            </p:cNvPr>
            <p:cNvGrpSpPr/>
            <p:nvPr/>
          </p:nvGrpSpPr>
          <p:grpSpPr>
            <a:xfrm>
              <a:off x="7017936" y="4237969"/>
              <a:ext cx="3849421" cy="730984"/>
              <a:chOff x="7017936" y="4512564"/>
              <a:chExt cx="3849421" cy="730984"/>
            </a:xfrm>
          </p:grpSpPr>
          <p:pic>
            <p:nvPicPr>
              <p:cNvPr id="20" name="Picture 19" descr="A close up of a logo&#10;&#10;Description automatically generated">
                <a:extLst>
                  <a:ext uri="{FF2B5EF4-FFF2-40B4-BE49-F238E27FC236}">
                    <a16:creationId xmlns:a16="http://schemas.microsoft.com/office/drawing/2014/main" id="{7618F535-2A88-45C5-AE3B-1E3B965024A2}"/>
                  </a:ext>
                </a:extLst>
              </p:cNvPr>
              <p:cNvPicPr>
                <a:picLocks noChangeAspect="1"/>
              </p:cNvPicPr>
              <p:nvPr/>
            </p:nvPicPr>
            <p:blipFill rotWithShape="1">
              <a:blip r:embed="rId4">
                <a:extLst>
                  <a:ext uri="{28A0092B-C50C-407E-A947-70E740481C1C}">
                    <a14:useLocalDpi xmlns:a14="http://schemas.microsoft.com/office/drawing/2010/main" val="0"/>
                  </a:ext>
                </a:extLst>
              </a:blip>
              <a:srcRect l="18669" t="1365" r="17740" b="16134"/>
              <a:stretch/>
            </p:blipFill>
            <p:spPr>
              <a:xfrm>
                <a:off x="7017936" y="4512564"/>
                <a:ext cx="498181" cy="646331"/>
              </a:xfrm>
              <a:prstGeom prst="rect">
                <a:avLst/>
              </a:prstGeom>
            </p:spPr>
          </p:pic>
          <p:sp>
            <p:nvSpPr>
              <p:cNvPr id="21" name="TextBox 20">
                <a:extLst>
                  <a:ext uri="{FF2B5EF4-FFF2-40B4-BE49-F238E27FC236}">
                    <a16:creationId xmlns:a16="http://schemas.microsoft.com/office/drawing/2014/main" id="{A1121AE4-D90D-476D-ACA9-29FBD8FE8CD0}"/>
                  </a:ext>
                </a:extLst>
              </p:cNvPr>
              <p:cNvSpPr txBox="1"/>
              <p:nvPr/>
            </p:nvSpPr>
            <p:spPr>
              <a:xfrm>
                <a:off x="7570582" y="4535662"/>
                <a:ext cx="3296775" cy="707886"/>
              </a:xfrm>
              <a:prstGeom prst="rect">
                <a:avLst/>
              </a:prstGeom>
              <a:noFill/>
            </p:spPr>
            <p:txBody>
              <a:bodyPr wrap="square" rtlCol="0">
                <a:spAutoFit/>
              </a:bodyPr>
              <a:lstStyle/>
              <a:p>
                <a:r>
                  <a:rPr lang="en-US" sz="2000" b="1" dirty="0" err="1">
                    <a:latin typeface="Franklin Gothic Book" panose="020B0503020102020204" pitchFamily="34" charset="0"/>
                  </a:rPr>
                  <a:t>NYISOVis</a:t>
                </a:r>
                <a:endParaRPr lang="en-US" sz="2000" b="1" dirty="0">
                  <a:latin typeface="Franklin Gothic Book" panose="020B0503020102020204" pitchFamily="34" charset="0"/>
                </a:endParaRPr>
              </a:p>
              <a:p>
                <a:r>
                  <a:rPr lang="en-US" sz="2000" i="1" dirty="0">
                    <a:latin typeface="Franklin Gothic Book" panose="020B0503020102020204" pitchFamily="34" charset="0"/>
                  </a:rPr>
                  <a:t>Historical Visualizations</a:t>
                </a:r>
              </a:p>
            </p:txBody>
          </p:sp>
        </p:grpSp>
      </p:grpSp>
      <p:grpSp>
        <p:nvGrpSpPr>
          <p:cNvPr id="71" name="Group 70">
            <a:extLst>
              <a:ext uri="{FF2B5EF4-FFF2-40B4-BE49-F238E27FC236}">
                <a16:creationId xmlns:a16="http://schemas.microsoft.com/office/drawing/2014/main" id="{5BB138E8-0FF9-4195-BD88-B25471D5C383}"/>
              </a:ext>
            </a:extLst>
          </p:cNvPr>
          <p:cNvGrpSpPr/>
          <p:nvPr/>
        </p:nvGrpSpPr>
        <p:grpSpPr>
          <a:xfrm>
            <a:off x="588625" y="5102643"/>
            <a:ext cx="4056188" cy="753478"/>
            <a:chOff x="8508989" y="5285544"/>
            <a:chExt cx="4056188" cy="753478"/>
          </a:xfrm>
        </p:grpSpPr>
        <p:pic>
          <p:nvPicPr>
            <p:cNvPr id="72" name="Picture 71" descr="A picture containing clock&#10;&#10;Description automatically generated">
              <a:extLst>
                <a:ext uri="{FF2B5EF4-FFF2-40B4-BE49-F238E27FC236}">
                  <a16:creationId xmlns:a16="http://schemas.microsoft.com/office/drawing/2014/main" id="{8CAFF1E4-8F68-4DE7-9DFD-3525C1F86A7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508989" y="5285544"/>
              <a:ext cx="753478" cy="753478"/>
            </a:xfrm>
            <a:prstGeom prst="rect">
              <a:avLst/>
            </a:prstGeom>
          </p:spPr>
        </p:pic>
        <p:sp>
          <p:nvSpPr>
            <p:cNvPr id="73" name="Rectangle 72">
              <a:extLst>
                <a:ext uri="{FF2B5EF4-FFF2-40B4-BE49-F238E27FC236}">
                  <a16:creationId xmlns:a16="http://schemas.microsoft.com/office/drawing/2014/main" id="{3C916DDF-BFBF-40DD-8230-324B1B7B9268}"/>
                </a:ext>
              </a:extLst>
            </p:cNvPr>
            <p:cNvSpPr/>
            <p:nvPr/>
          </p:nvSpPr>
          <p:spPr>
            <a:xfrm>
              <a:off x="9287405" y="5337735"/>
              <a:ext cx="3277772" cy="646331"/>
            </a:xfrm>
            <a:prstGeom prst="rect">
              <a:avLst/>
            </a:prstGeom>
          </p:spPr>
          <p:txBody>
            <a:bodyPr wrap="square">
              <a:spAutoFit/>
            </a:bodyPr>
            <a:lstStyle/>
            <a:p>
              <a:r>
                <a:rPr lang="en-US" b="1" dirty="0">
                  <a:solidFill>
                    <a:schemeClr val="accent5"/>
                  </a:solidFill>
                  <a:latin typeface="Franklin Gothic Book" panose="020B0503020102020204" pitchFamily="34" charset="0"/>
                  <a:cs typeface="Segoe UI" panose="020B0502040204020203" pitchFamily="34" charset="0"/>
                </a:rPr>
                <a:t>Python</a:t>
              </a:r>
            </a:p>
            <a:p>
              <a:r>
                <a:rPr lang="en-US" b="1" dirty="0">
                  <a:solidFill>
                    <a:schemeClr val="accent5"/>
                  </a:solidFill>
                  <a:latin typeface="Franklin Gothic Book" panose="020B0503020102020204" pitchFamily="34" charset="0"/>
                  <a:cs typeface="Segoe UI" panose="020B0502040204020203" pitchFamily="34" charset="0"/>
                </a:rPr>
                <a:t>Transformation and Analysis</a:t>
              </a:r>
              <a:endParaRPr lang="en-US" b="1" dirty="0">
                <a:solidFill>
                  <a:schemeClr val="accent5"/>
                </a:solidFill>
              </a:endParaRPr>
            </a:p>
          </p:txBody>
        </p:sp>
      </p:grpSp>
      <p:sp>
        <p:nvSpPr>
          <p:cNvPr id="55" name="Rectangle 54">
            <a:extLst>
              <a:ext uri="{FF2B5EF4-FFF2-40B4-BE49-F238E27FC236}">
                <a16:creationId xmlns:a16="http://schemas.microsoft.com/office/drawing/2014/main" id="{98789544-E258-43BD-9C29-85C8751015FF}"/>
              </a:ext>
            </a:extLst>
          </p:cNvPr>
          <p:cNvSpPr/>
          <p:nvPr/>
        </p:nvSpPr>
        <p:spPr>
          <a:xfrm>
            <a:off x="6751982" y="5105517"/>
            <a:ext cx="3973907" cy="830997"/>
          </a:xfrm>
          <a:prstGeom prst="rect">
            <a:avLst/>
          </a:prstGeom>
        </p:spPr>
        <p:txBody>
          <a:bodyPr wrap="square">
            <a:spAutoFit/>
          </a:bodyPr>
          <a:lstStyle/>
          <a:p>
            <a:pPr algn="ctr"/>
            <a:r>
              <a:rPr lang="en-US" sz="2400" b="1" dirty="0">
                <a:solidFill>
                  <a:schemeClr val="accent1"/>
                </a:solidFill>
                <a:latin typeface="Franklin Gothic Book" panose="020B0503020102020204" pitchFamily="34" charset="0"/>
                <a:cs typeface="Segoe UI" panose="020B0502040204020203" pitchFamily="34" charset="0"/>
              </a:rPr>
              <a:t>Featured in Python Weekly Issue 460!</a:t>
            </a:r>
            <a:endParaRPr lang="en-US" sz="2400" b="1" dirty="0">
              <a:solidFill>
                <a:schemeClr val="accent1"/>
              </a:solidFill>
            </a:endParaRPr>
          </a:p>
        </p:txBody>
      </p:sp>
      <p:sp>
        <p:nvSpPr>
          <p:cNvPr id="56" name="Arrow: Curved Left 55">
            <a:extLst>
              <a:ext uri="{FF2B5EF4-FFF2-40B4-BE49-F238E27FC236}">
                <a16:creationId xmlns:a16="http://schemas.microsoft.com/office/drawing/2014/main" id="{66DC40FE-44A9-4B96-91CB-922B2B83B5A2}"/>
              </a:ext>
            </a:extLst>
          </p:cNvPr>
          <p:cNvSpPr/>
          <p:nvPr/>
        </p:nvSpPr>
        <p:spPr>
          <a:xfrm rot="885141">
            <a:off x="10846844" y="4692003"/>
            <a:ext cx="390892" cy="1000600"/>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4037972233"/>
      </p:ext>
    </p:extLst>
  </p:cSld>
  <p:clrMapOvr>
    <a:masterClrMapping/>
  </p:clrMapOvr>
  <mc:AlternateContent xmlns:mc="http://schemas.openxmlformats.org/markup-compatibility/2006" xmlns:p14="http://schemas.microsoft.com/office/powerpoint/2010/main">
    <mc:Choice Requires="p14">
      <p:transition spd="slow" p14:dur="2000" advTm="65234"/>
    </mc:Choice>
    <mc:Fallback xmlns="">
      <p:transition spd="slow" advTm="6523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P spid="5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087818E0-9ADE-46F4-96DD-758C2945392E}"/>
              </a:ext>
            </a:extLst>
          </p:cNvPr>
          <p:cNvSpPr>
            <a:spLocks noGrp="1"/>
          </p:cNvSpPr>
          <p:nvPr>
            <p:ph type="ftr" sz="quarter" idx="11"/>
          </p:nvPr>
        </p:nvSpPr>
        <p:spPr/>
        <p:txBody>
          <a:bodyPr/>
          <a:lstStyle/>
          <a:p>
            <a:r>
              <a:rPr lang="en-US"/>
              <a:t>Decarbonizing New York’s Power Sector</a:t>
            </a:r>
          </a:p>
        </p:txBody>
      </p:sp>
      <p:sp>
        <p:nvSpPr>
          <p:cNvPr id="4" name="Slide Number Placeholder 3">
            <a:extLst>
              <a:ext uri="{FF2B5EF4-FFF2-40B4-BE49-F238E27FC236}">
                <a16:creationId xmlns:a16="http://schemas.microsoft.com/office/drawing/2014/main" id="{F79E939F-F3E1-44BA-A638-581E9B0CCFF5}"/>
              </a:ext>
            </a:extLst>
          </p:cNvPr>
          <p:cNvSpPr>
            <a:spLocks noGrp="1"/>
          </p:cNvSpPr>
          <p:nvPr>
            <p:ph type="sldNum" sz="quarter" idx="12"/>
          </p:nvPr>
        </p:nvSpPr>
        <p:spPr/>
        <p:txBody>
          <a:bodyPr/>
          <a:lstStyle/>
          <a:p>
            <a:fld id="{CDD4280C-217C-470D-9A0D-6495CC1C2458}" type="slidenum">
              <a:rPr lang="en-US" smtClean="0"/>
              <a:t>19</a:t>
            </a:fld>
            <a:endParaRPr lang="en-US"/>
          </a:p>
        </p:txBody>
      </p:sp>
      <p:sp>
        <p:nvSpPr>
          <p:cNvPr id="5" name="Title 1">
            <a:extLst>
              <a:ext uri="{FF2B5EF4-FFF2-40B4-BE49-F238E27FC236}">
                <a16:creationId xmlns:a16="http://schemas.microsoft.com/office/drawing/2014/main" id="{66FA9EFA-B255-4964-BA04-3EF9D8A0C447}"/>
              </a:ext>
            </a:extLst>
          </p:cNvPr>
          <p:cNvSpPr txBox="1">
            <a:spLocks/>
          </p:cNvSpPr>
          <p:nvPr/>
        </p:nvSpPr>
        <p:spPr>
          <a:xfrm>
            <a:off x="283308" y="169573"/>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atin typeface="Franklin Gothic Book" panose="020B0503020102020204" pitchFamily="34" charset="0"/>
                <a:cs typeface="Segoe UI" panose="020B0502040204020203" pitchFamily="34" charset="0"/>
              </a:rPr>
              <a:t>Nodal Model</a:t>
            </a:r>
          </a:p>
        </p:txBody>
      </p:sp>
      <p:pic>
        <p:nvPicPr>
          <p:cNvPr id="6" name="Picture 5" descr="A close up of a logo&#10;&#10;Description automatically generated">
            <a:extLst>
              <a:ext uri="{FF2B5EF4-FFF2-40B4-BE49-F238E27FC236}">
                <a16:creationId xmlns:a16="http://schemas.microsoft.com/office/drawing/2014/main" id="{B011473F-68AB-4FF9-B27D-78114203C3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51904" y="1"/>
            <a:ext cx="640080" cy="640080"/>
          </a:xfrm>
          <a:prstGeom prst="rect">
            <a:avLst/>
          </a:prstGeom>
          <a:ln>
            <a:noFill/>
          </a:ln>
          <a:effectLst>
            <a:softEdge rad="112500"/>
          </a:effectLst>
        </p:spPr>
      </p:pic>
      <p:pic>
        <p:nvPicPr>
          <p:cNvPr id="9" name="Picture 8" descr="A close up of a map&#10;&#10;Description automatically generated">
            <a:extLst>
              <a:ext uri="{FF2B5EF4-FFF2-40B4-BE49-F238E27FC236}">
                <a16:creationId xmlns:a16="http://schemas.microsoft.com/office/drawing/2014/main" id="{9370E606-4A75-4B69-9C8F-7DDD55DBFAD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3308" y="169573"/>
            <a:ext cx="7823679" cy="5942512"/>
          </a:xfrm>
          <a:prstGeom prst="rect">
            <a:avLst/>
          </a:prstGeom>
        </p:spPr>
      </p:pic>
      <p:sp>
        <p:nvSpPr>
          <p:cNvPr id="10" name="TextBox 9">
            <a:extLst>
              <a:ext uri="{FF2B5EF4-FFF2-40B4-BE49-F238E27FC236}">
                <a16:creationId xmlns:a16="http://schemas.microsoft.com/office/drawing/2014/main" id="{F21A04FE-0B2A-407B-94EB-9B2A5D372EA7}"/>
              </a:ext>
            </a:extLst>
          </p:cNvPr>
          <p:cNvSpPr txBox="1"/>
          <p:nvPr/>
        </p:nvSpPr>
        <p:spPr>
          <a:xfrm>
            <a:off x="7030507" y="1153610"/>
            <a:ext cx="5114362" cy="1882567"/>
          </a:xfrm>
          <a:prstGeom prst="rect">
            <a:avLst/>
          </a:prstGeom>
          <a:noFill/>
        </p:spPr>
        <p:txBody>
          <a:bodyPr wrap="square" rtlCol="0">
            <a:spAutoFit/>
          </a:bodyPr>
          <a:lstStyle/>
          <a:p>
            <a:pPr>
              <a:lnSpc>
                <a:spcPct val="150000"/>
              </a:lnSpc>
            </a:pPr>
            <a:r>
              <a:rPr lang="en-US" sz="2000" b="1" dirty="0">
                <a:latin typeface="Franklin Gothic Book" panose="020B0503020102020204" pitchFamily="34" charset="0"/>
              </a:rPr>
              <a:t>Details</a:t>
            </a:r>
          </a:p>
          <a:p>
            <a:pPr marL="285750" indent="-285750">
              <a:lnSpc>
                <a:spcPct val="150000"/>
              </a:lnSpc>
              <a:buFont typeface="Arial" panose="020B0604020202020204" pitchFamily="34" charset="0"/>
              <a:buChar char="•"/>
            </a:pPr>
            <a:r>
              <a:rPr lang="en-US" sz="2000" b="1" dirty="0">
                <a:latin typeface="Franklin Gothic Book" panose="020B0503020102020204" pitchFamily="34" charset="0"/>
              </a:rPr>
              <a:t>2 Nodes: Upstate and Downstate</a:t>
            </a:r>
          </a:p>
          <a:p>
            <a:pPr marL="285750" indent="-285750">
              <a:lnSpc>
                <a:spcPct val="150000"/>
              </a:lnSpc>
              <a:buFont typeface="Arial" panose="020B0604020202020204" pitchFamily="34" charset="0"/>
              <a:buChar char="•"/>
            </a:pPr>
            <a:r>
              <a:rPr lang="en-US" sz="2000" b="1" dirty="0">
                <a:latin typeface="Franklin Gothic Book" panose="020B0503020102020204" pitchFamily="34" charset="0"/>
              </a:rPr>
              <a:t>Grouped External Interface Flows</a:t>
            </a:r>
          </a:p>
          <a:p>
            <a:pPr marL="285750" indent="-285750">
              <a:lnSpc>
                <a:spcPct val="150000"/>
              </a:lnSpc>
              <a:buFont typeface="Arial" panose="020B0604020202020204" pitchFamily="34" charset="0"/>
              <a:buChar char="•"/>
            </a:pPr>
            <a:r>
              <a:rPr lang="en-US" sz="2000" b="1" dirty="0">
                <a:latin typeface="Franklin Gothic Book" panose="020B0503020102020204" pitchFamily="34" charset="0"/>
              </a:rPr>
              <a:t>Internal Interface Flow: ‘Total East’ </a:t>
            </a:r>
          </a:p>
        </p:txBody>
      </p:sp>
    </p:spTree>
    <p:extLst>
      <p:ext uri="{BB962C8B-B14F-4D97-AF65-F5344CB8AC3E}">
        <p14:creationId xmlns:p14="http://schemas.microsoft.com/office/powerpoint/2010/main" val="3352059318"/>
      </p:ext>
    </p:extLst>
  </p:cSld>
  <p:clrMapOvr>
    <a:masterClrMapping/>
  </p:clrMapOvr>
  <mc:AlternateContent xmlns:mc="http://schemas.openxmlformats.org/markup-compatibility/2006" xmlns:p14="http://schemas.microsoft.com/office/powerpoint/2010/main">
    <mc:Choice Requires="p14">
      <p:transition spd="slow" p14:dur="2000" advTm="92912"/>
    </mc:Choice>
    <mc:Fallback xmlns="">
      <p:transition spd="slow" advTm="92912"/>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238319-91A7-4073-8756-F2D156FDF879}"/>
              </a:ext>
            </a:extLst>
          </p:cNvPr>
          <p:cNvSpPr txBox="1">
            <a:spLocks/>
          </p:cNvSpPr>
          <p:nvPr/>
        </p:nvSpPr>
        <p:spPr>
          <a:xfrm>
            <a:off x="283308" y="169573"/>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Franklin Gothic Book" panose="020B0503020102020204" pitchFamily="34" charset="0"/>
                <a:cs typeface="Segoe UI" panose="020B0502040204020203" pitchFamily="34" charset="0"/>
              </a:rPr>
              <a:t>Agenda</a:t>
            </a:r>
          </a:p>
        </p:txBody>
      </p:sp>
      <p:sp>
        <p:nvSpPr>
          <p:cNvPr id="34" name="Footer Placeholder 33">
            <a:extLst>
              <a:ext uri="{FF2B5EF4-FFF2-40B4-BE49-F238E27FC236}">
                <a16:creationId xmlns:a16="http://schemas.microsoft.com/office/drawing/2014/main" id="{06B067BA-99A7-44BC-8C37-14C2A6AF2B81}"/>
              </a:ext>
            </a:extLst>
          </p:cNvPr>
          <p:cNvSpPr>
            <a:spLocks noGrp="1"/>
          </p:cNvSpPr>
          <p:nvPr>
            <p:ph type="ftr" sz="quarter" idx="11"/>
          </p:nvPr>
        </p:nvSpPr>
        <p:spPr/>
        <p:txBody>
          <a:bodyPr/>
          <a:lstStyle/>
          <a:p>
            <a:r>
              <a:rPr lang="en-US"/>
              <a:t>Decarbonizing New York’s Power Sector</a:t>
            </a:r>
          </a:p>
        </p:txBody>
      </p:sp>
      <p:sp>
        <p:nvSpPr>
          <p:cNvPr id="35" name="Slide Number Placeholder 34">
            <a:extLst>
              <a:ext uri="{FF2B5EF4-FFF2-40B4-BE49-F238E27FC236}">
                <a16:creationId xmlns:a16="http://schemas.microsoft.com/office/drawing/2014/main" id="{ADD6E505-522A-40BC-84A9-3179A4B2EFF4}"/>
              </a:ext>
            </a:extLst>
          </p:cNvPr>
          <p:cNvSpPr>
            <a:spLocks noGrp="1"/>
          </p:cNvSpPr>
          <p:nvPr>
            <p:ph type="sldNum" sz="quarter" idx="12"/>
          </p:nvPr>
        </p:nvSpPr>
        <p:spPr/>
        <p:txBody>
          <a:bodyPr/>
          <a:lstStyle/>
          <a:p>
            <a:fld id="{CDD4280C-217C-470D-9A0D-6495CC1C2458}" type="slidenum">
              <a:rPr lang="en-US" smtClean="0"/>
              <a:t>2</a:t>
            </a:fld>
            <a:endParaRPr lang="en-US"/>
          </a:p>
        </p:txBody>
      </p:sp>
      <p:pic>
        <p:nvPicPr>
          <p:cNvPr id="133" name="Picture 132" descr="A close up of a logo&#10;&#10;Description automatically generated">
            <a:extLst>
              <a:ext uri="{FF2B5EF4-FFF2-40B4-BE49-F238E27FC236}">
                <a16:creationId xmlns:a16="http://schemas.microsoft.com/office/drawing/2014/main" id="{2790265F-261E-4530-97DC-1CEDA53A42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51904" y="1"/>
            <a:ext cx="640080" cy="640080"/>
          </a:xfrm>
          <a:prstGeom prst="rect">
            <a:avLst/>
          </a:prstGeom>
          <a:ln>
            <a:noFill/>
          </a:ln>
          <a:effectLst>
            <a:softEdge rad="112500"/>
          </a:effectLst>
        </p:spPr>
      </p:pic>
      <p:sp>
        <p:nvSpPr>
          <p:cNvPr id="9" name="Title 1">
            <a:extLst>
              <a:ext uri="{FF2B5EF4-FFF2-40B4-BE49-F238E27FC236}">
                <a16:creationId xmlns:a16="http://schemas.microsoft.com/office/drawing/2014/main" id="{614D3CBE-E88C-4B11-B450-94ED7A1CA7D1}"/>
              </a:ext>
            </a:extLst>
          </p:cNvPr>
          <p:cNvSpPr txBox="1">
            <a:spLocks/>
          </p:cNvSpPr>
          <p:nvPr/>
        </p:nvSpPr>
        <p:spPr>
          <a:xfrm>
            <a:off x="696883" y="1037169"/>
            <a:ext cx="10515600" cy="3925124"/>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742950" indent="-742950">
              <a:lnSpc>
                <a:spcPct val="150000"/>
              </a:lnSpc>
              <a:buAutoNum type="arabicPeriod"/>
            </a:pPr>
            <a:r>
              <a:rPr lang="en-US" sz="2400" dirty="0">
                <a:latin typeface="Franklin Gothic Book" panose="020B0503020102020204" pitchFamily="34" charset="0"/>
                <a:cs typeface="Segoe UI" panose="020B0502040204020203" pitchFamily="34" charset="0"/>
              </a:rPr>
              <a:t>Introduction to NY’s Power Sector (5 mins)</a:t>
            </a:r>
          </a:p>
          <a:p>
            <a:pPr marL="742950" indent="-742950">
              <a:lnSpc>
                <a:spcPct val="150000"/>
              </a:lnSpc>
              <a:buAutoNum type="arabicPeriod"/>
            </a:pPr>
            <a:r>
              <a:rPr lang="en-US" sz="2400" dirty="0">
                <a:latin typeface="Franklin Gothic Book" panose="020B0503020102020204" pitchFamily="34" charset="0"/>
                <a:cs typeface="Segoe UI" panose="020B0502040204020203" pitchFamily="34" charset="0"/>
              </a:rPr>
              <a:t>Problem Definition, Framework, Literature (5 mins)</a:t>
            </a:r>
          </a:p>
          <a:p>
            <a:pPr marL="742950" indent="-742950">
              <a:lnSpc>
                <a:spcPct val="150000"/>
              </a:lnSpc>
              <a:buAutoNum type="arabicPeriod"/>
            </a:pPr>
            <a:r>
              <a:rPr lang="en-US" sz="2400" dirty="0">
                <a:solidFill>
                  <a:schemeClr val="accent2"/>
                </a:solidFill>
                <a:latin typeface="Franklin Gothic Book" panose="020B0503020102020204" pitchFamily="34" charset="0"/>
                <a:cs typeface="Segoe UI" panose="020B0502040204020203" pitchFamily="34" charset="0"/>
              </a:rPr>
              <a:t>Insights (20 mins)</a:t>
            </a:r>
          </a:p>
          <a:p>
            <a:pPr marL="742950" indent="-742950">
              <a:lnSpc>
                <a:spcPct val="150000"/>
              </a:lnSpc>
              <a:buAutoNum type="arabicPeriod"/>
            </a:pPr>
            <a:r>
              <a:rPr lang="en-US" sz="2400" dirty="0">
                <a:latin typeface="Franklin Gothic Book" panose="020B0503020102020204" pitchFamily="34" charset="0"/>
                <a:cs typeface="Segoe UI" panose="020B0502040204020203" pitchFamily="34" charset="0"/>
              </a:rPr>
              <a:t>Methodology (5 mins)</a:t>
            </a:r>
          </a:p>
          <a:p>
            <a:pPr marL="742950" indent="-742950">
              <a:lnSpc>
                <a:spcPct val="150000"/>
              </a:lnSpc>
              <a:buAutoNum type="arabicPeriod"/>
            </a:pPr>
            <a:r>
              <a:rPr lang="en-US" sz="2400" dirty="0">
                <a:latin typeface="Franklin Gothic Book" panose="020B0503020102020204" pitchFamily="34" charset="0"/>
                <a:cs typeface="Segoe UI" panose="020B0502040204020203" pitchFamily="34" charset="0"/>
              </a:rPr>
              <a:t>Conclusion (5 mins)</a:t>
            </a:r>
          </a:p>
          <a:p>
            <a:pPr marL="742950" indent="-742950">
              <a:lnSpc>
                <a:spcPct val="150000"/>
              </a:lnSpc>
              <a:buAutoNum type="arabicPeriod"/>
            </a:pPr>
            <a:r>
              <a:rPr lang="en-US" sz="2400" dirty="0">
                <a:solidFill>
                  <a:schemeClr val="accent2"/>
                </a:solidFill>
                <a:latin typeface="Franklin Gothic Book" panose="020B0503020102020204" pitchFamily="34" charset="0"/>
                <a:cs typeface="Segoe UI" panose="020B0502040204020203" pitchFamily="34" charset="0"/>
              </a:rPr>
              <a:t>Q/A (10 mins)</a:t>
            </a:r>
          </a:p>
          <a:p>
            <a:pPr marL="742950" indent="-742950">
              <a:lnSpc>
                <a:spcPct val="150000"/>
              </a:lnSpc>
              <a:buAutoNum type="arabicPeriod"/>
            </a:pPr>
            <a:endParaRPr lang="en-US" sz="2400" dirty="0">
              <a:latin typeface="Franklin Gothic Book" panose="020B0503020102020204" pitchFamily="34" charset="0"/>
              <a:cs typeface="Segoe UI" panose="020B0502040204020203" pitchFamily="34" charset="0"/>
            </a:endParaRPr>
          </a:p>
        </p:txBody>
      </p:sp>
    </p:spTree>
    <p:extLst>
      <p:ext uri="{BB962C8B-B14F-4D97-AF65-F5344CB8AC3E}">
        <p14:creationId xmlns:p14="http://schemas.microsoft.com/office/powerpoint/2010/main" val="1539493013"/>
      </p:ext>
    </p:extLst>
  </p:cSld>
  <p:clrMapOvr>
    <a:masterClrMapping/>
  </p:clrMapOvr>
  <mc:AlternateContent xmlns:mc="http://schemas.openxmlformats.org/markup-compatibility/2006" xmlns:p14="http://schemas.microsoft.com/office/powerpoint/2010/main">
    <mc:Choice Requires="p14">
      <p:transition spd="slow" p14:dur="2000" advTm="49971"/>
    </mc:Choice>
    <mc:Fallback xmlns="">
      <p:transition spd="slow" advTm="49971"/>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 name="Table 16">
            <a:extLst>
              <a:ext uri="{FF2B5EF4-FFF2-40B4-BE49-F238E27FC236}">
                <a16:creationId xmlns:a16="http://schemas.microsoft.com/office/drawing/2014/main" id="{3DA58D92-0ED9-4138-9BB1-B9860E3A6C84}"/>
              </a:ext>
            </a:extLst>
          </p:cNvPr>
          <p:cNvGraphicFramePr>
            <a:graphicFrameLocks noGrp="1"/>
          </p:cNvGraphicFramePr>
          <p:nvPr>
            <p:extLst>
              <p:ext uri="{D42A27DB-BD31-4B8C-83A1-F6EECF244321}">
                <p14:modId xmlns:p14="http://schemas.microsoft.com/office/powerpoint/2010/main" val="3529514609"/>
              </p:ext>
            </p:extLst>
          </p:nvPr>
        </p:nvGraphicFramePr>
        <p:xfrm>
          <a:off x="6061112" y="4415329"/>
          <a:ext cx="5408899" cy="484886"/>
        </p:xfrm>
        <a:graphic>
          <a:graphicData uri="http://schemas.openxmlformats.org/drawingml/2006/table">
            <a:tbl>
              <a:tblPr firstRow="1" firstCol="1" bandRow="1">
                <a:tableStyleId>{5C22544A-7EE6-4342-B048-85BDC9FD1C3A}</a:tableStyleId>
              </a:tblPr>
              <a:tblGrid>
                <a:gridCol w="2060776">
                  <a:extLst>
                    <a:ext uri="{9D8B030D-6E8A-4147-A177-3AD203B41FA5}">
                      <a16:colId xmlns:a16="http://schemas.microsoft.com/office/drawing/2014/main" val="922791869"/>
                    </a:ext>
                  </a:extLst>
                </a:gridCol>
                <a:gridCol w="2150709">
                  <a:extLst>
                    <a:ext uri="{9D8B030D-6E8A-4147-A177-3AD203B41FA5}">
                      <a16:colId xmlns:a16="http://schemas.microsoft.com/office/drawing/2014/main" val="2866622682"/>
                    </a:ext>
                  </a:extLst>
                </a:gridCol>
                <a:gridCol w="1197414">
                  <a:extLst>
                    <a:ext uri="{9D8B030D-6E8A-4147-A177-3AD203B41FA5}">
                      <a16:colId xmlns:a16="http://schemas.microsoft.com/office/drawing/2014/main" val="1467137052"/>
                    </a:ext>
                  </a:extLst>
                </a:gridCol>
              </a:tblGrid>
              <a:tr h="184093">
                <a:tc>
                  <a:txBody>
                    <a:bodyPr/>
                    <a:lstStyle/>
                    <a:p>
                      <a:pPr marL="0" marR="0" algn="l">
                        <a:lnSpc>
                          <a:spcPct val="107000"/>
                        </a:lnSpc>
                        <a:spcBef>
                          <a:spcPts val="0"/>
                        </a:spcBef>
                        <a:spcAft>
                          <a:spcPts val="0"/>
                        </a:spcAft>
                      </a:pPr>
                      <a:r>
                        <a:rPr lang="en-US" sz="1600">
                          <a:effectLst/>
                          <a:latin typeface="Franklin Gothic Book" panose="020B0503020102020204" pitchFamily="34" charset="0"/>
                        </a:rPr>
                        <a:t>Technical Life</a:t>
                      </a:r>
                      <a:endParaRPr lang="en-US" sz="1800">
                        <a:effectLst/>
                        <a:latin typeface="Franklin Gothic Book" panose="020B05030201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600">
                          <a:effectLst/>
                          <a:latin typeface="Franklin Gothic Book" panose="020B0503020102020204" pitchFamily="34" charset="0"/>
                        </a:rPr>
                        <a:t>55</a:t>
                      </a:r>
                      <a:endParaRPr lang="en-US" sz="1800">
                        <a:effectLst/>
                        <a:latin typeface="Franklin Gothic Book" panose="020B05030201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600" err="1">
                          <a:effectLst/>
                          <a:latin typeface="Franklin Gothic Book" panose="020B0503020102020204" pitchFamily="34" charset="0"/>
                        </a:rPr>
                        <a:t>yr</a:t>
                      </a:r>
                      <a:endParaRPr lang="en-US" sz="1800">
                        <a:effectLst/>
                        <a:latin typeface="Franklin Gothic Book" panose="020B05030201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255015663"/>
                  </a:ext>
                </a:extLst>
              </a:tr>
              <a:tr h="184093">
                <a:tc>
                  <a:txBody>
                    <a:bodyPr/>
                    <a:lstStyle/>
                    <a:p>
                      <a:pPr marL="0" marR="0" algn="l">
                        <a:lnSpc>
                          <a:spcPct val="107000"/>
                        </a:lnSpc>
                        <a:spcBef>
                          <a:spcPts val="0"/>
                        </a:spcBef>
                        <a:spcAft>
                          <a:spcPts val="0"/>
                        </a:spcAft>
                      </a:pPr>
                      <a:r>
                        <a:rPr lang="en-US" sz="1600">
                          <a:effectLst/>
                          <a:latin typeface="Franklin Gothic Book" panose="020B0503020102020204" pitchFamily="34" charset="0"/>
                        </a:rPr>
                        <a:t>Max Energy Year</a:t>
                      </a:r>
                      <a:endParaRPr lang="en-US" sz="1800">
                        <a:effectLst/>
                        <a:latin typeface="Franklin Gothic Book" panose="020B05030201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600">
                          <a:effectLst/>
                          <a:latin typeface="Franklin Gothic Book" panose="020B0503020102020204" pitchFamily="34" charset="0"/>
                        </a:rPr>
                        <a:t>2</a:t>
                      </a:r>
                      <a:endParaRPr lang="en-US" sz="1800">
                        <a:effectLst/>
                        <a:latin typeface="Franklin Gothic Book" panose="020B05030201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600" dirty="0">
                          <a:effectLst/>
                          <a:latin typeface="Franklin Gothic Book" panose="020B0503020102020204" pitchFamily="34" charset="0"/>
                        </a:rPr>
                        <a:t>GWh</a:t>
                      </a:r>
                      <a:endParaRPr lang="en-US" sz="1800" dirty="0">
                        <a:effectLst/>
                        <a:latin typeface="Franklin Gothic Book" panose="020B05030201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685225256"/>
                  </a:ext>
                </a:extLst>
              </a:tr>
            </a:tbl>
          </a:graphicData>
        </a:graphic>
      </p:graphicFrame>
      <p:sp>
        <p:nvSpPr>
          <p:cNvPr id="18" name="TextBox 17">
            <a:extLst>
              <a:ext uri="{FF2B5EF4-FFF2-40B4-BE49-F238E27FC236}">
                <a16:creationId xmlns:a16="http://schemas.microsoft.com/office/drawing/2014/main" id="{25B7940E-0373-4290-8D07-783C727A3559}"/>
              </a:ext>
            </a:extLst>
          </p:cNvPr>
          <p:cNvSpPr txBox="1"/>
          <p:nvPr/>
        </p:nvSpPr>
        <p:spPr>
          <a:xfrm>
            <a:off x="5891234" y="4259024"/>
            <a:ext cx="5629566" cy="394213"/>
          </a:xfrm>
          <a:prstGeom prst="rect">
            <a:avLst/>
          </a:prstGeom>
          <a:solidFill>
            <a:schemeClr val="bg1"/>
          </a:solidFill>
        </p:spPr>
        <p:txBody>
          <a:bodyPr wrap="square" rtlCol="0">
            <a:spAutoFit/>
          </a:bodyPr>
          <a:lstStyle/>
          <a:p>
            <a:endParaRPr lang="en-US"/>
          </a:p>
        </p:txBody>
      </p:sp>
      <p:sp>
        <p:nvSpPr>
          <p:cNvPr id="3" name="Footer Placeholder 2">
            <a:extLst>
              <a:ext uri="{FF2B5EF4-FFF2-40B4-BE49-F238E27FC236}">
                <a16:creationId xmlns:a16="http://schemas.microsoft.com/office/drawing/2014/main" id="{087818E0-9ADE-46F4-96DD-758C2945392E}"/>
              </a:ext>
            </a:extLst>
          </p:cNvPr>
          <p:cNvSpPr>
            <a:spLocks noGrp="1"/>
          </p:cNvSpPr>
          <p:nvPr>
            <p:ph type="ftr" sz="quarter" idx="11"/>
          </p:nvPr>
        </p:nvSpPr>
        <p:spPr/>
        <p:txBody>
          <a:bodyPr/>
          <a:lstStyle/>
          <a:p>
            <a:r>
              <a:rPr lang="en-US"/>
              <a:t>Decarbonizing New York’s Power Sector</a:t>
            </a:r>
          </a:p>
        </p:txBody>
      </p:sp>
      <p:sp>
        <p:nvSpPr>
          <p:cNvPr id="4" name="Slide Number Placeholder 3">
            <a:extLst>
              <a:ext uri="{FF2B5EF4-FFF2-40B4-BE49-F238E27FC236}">
                <a16:creationId xmlns:a16="http://schemas.microsoft.com/office/drawing/2014/main" id="{F79E939F-F3E1-44BA-A638-581E9B0CCFF5}"/>
              </a:ext>
            </a:extLst>
          </p:cNvPr>
          <p:cNvSpPr>
            <a:spLocks noGrp="1"/>
          </p:cNvSpPr>
          <p:nvPr>
            <p:ph type="sldNum" sz="quarter" idx="12"/>
          </p:nvPr>
        </p:nvSpPr>
        <p:spPr/>
        <p:txBody>
          <a:bodyPr/>
          <a:lstStyle/>
          <a:p>
            <a:fld id="{CDD4280C-217C-470D-9A0D-6495CC1C2458}" type="slidenum">
              <a:rPr lang="en-US" smtClean="0"/>
              <a:t>20</a:t>
            </a:fld>
            <a:endParaRPr lang="en-US"/>
          </a:p>
        </p:txBody>
      </p:sp>
      <p:sp>
        <p:nvSpPr>
          <p:cNvPr id="5" name="Title 1">
            <a:extLst>
              <a:ext uri="{FF2B5EF4-FFF2-40B4-BE49-F238E27FC236}">
                <a16:creationId xmlns:a16="http://schemas.microsoft.com/office/drawing/2014/main" id="{66FA9EFA-B255-4964-BA04-3EF9D8A0C447}"/>
              </a:ext>
            </a:extLst>
          </p:cNvPr>
          <p:cNvSpPr txBox="1">
            <a:spLocks/>
          </p:cNvSpPr>
          <p:nvPr/>
        </p:nvSpPr>
        <p:spPr>
          <a:xfrm>
            <a:off x="283308" y="169573"/>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atin typeface="Franklin Gothic Book" panose="020B0503020102020204" pitchFamily="34" charset="0"/>
                <a:cs typeface="Segoe UI" panose="020B0502040204020203" pitchFamily="34" charset="0"/>
              </a:rPr>
              <a:t>Generator Modeling</a:t>
            </a:r>
          </a:p>
        </p:txBody>
      </p:sp>
      <p:pic>
        <p:nvPicPr>
          <p:cNvPr id="6" name="Picture 5" descr="A close up of a logo&#10;&#10;Description automatically generated">
            <a:extLst>
              <a:ext uri="{FF2B5EF4-FFF2-40B4-BE49-F238E27FC236}">
                <a16:creationId xmlns:a16="http://schemas.microsoft.com/office/drawing/2014/main" id="{B011473F-68AB-4FF9-B27D-78114203C3F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551904" y="1"/>
            <a:ext cx="640080" cy="640080"/>
          </a:xfrm>
          <a:prstGeom prst="rect">
            <a:avLst/>
          </a:prstGeom>
          <a:ln>
            <a:noFill/>
          </a:ln>
          <a:effectLst>
            <a:softEdge rad="112500"/>
          </a:effectLst>
        </p:spPr>
      </p:pic>
      <p:sp>
        <p:nvSpPr>
          <p:cNvPr id="16" name="TextBox 15">
            <a:extLst>
              <a:ext uri="{FF2B5EF4-FFF2-40B4-BE49-F238E27FC236}">
                <a16:creationId xmlns:a16="http://schemas.microsoft.com/office/drawing/2014/main" id="{50FCAD9B-8ABC-4DE9-9491-DB6E8FB87F03}"/>
              </a:ext>
            </a:extLst>
          </p:cNvPr>
          <p:cNvSpPr txBox="1"/>
          <p:nvPr/>
        </p:nvSpPr>
        <p:spPr>
          <a:xfrm flipH="1">
            <a:off x="1020112" y="1012597"/>
            <a:ext cx="1816512" cy="369332"/>
          </a:xfrm>
          <a:prstGeom prst="rect">
            <a:avLst/>
          </a:prstGeom>
          <a:noFill/>
        </p:spPr>
        <p:txBody>
          <a:bodyPr wrap="square" rtlCol="0">
            <a:spAutoFit/>
          </a:bodyPr>
          <a:lstStyle/>
          <a:p>
            <a:endParaRPr lang="en-US">
              <a:solidFill>
                <a:srgbClr val="FF0000"/>
              </a:solidFill>
            </a:endParaRPr>
          </a:p>
        </p:txBody>
      </p:sp>
      <p:graphicFrame>
        <p:nvGraphicFramePr>
          <p:cNvPr id="9" name="Table 8">
            <a:extLst>
              <a:ext uri="{FF2B5EF4-FFF2-40B4-BE49-F238E27FC236}">
                <a16:creationId xmlns:a16="http://schemas.microsoft.com/office/drawing/2014/main" id="{C51A0167-23A6-443A-A5FF-0B9B9B925C40}"/>
              </a:ext>
            </a:extLst>
          </p:cNvPr>
          <p:cNvGraphicFramePr>
            <a:graphicFrameLocks noGrp="1"/>
          </p:cNvGraphicFramePr>
          <p:nvPr>
            <p:extLst>
              <p:ext uri="{D42A27DB-BD31-4B8C-83A1-F6EECF244321}">
                <p14:modId xmlns:p14="http://schemas.microsoft.com/office/powerpoint/2010/main" val="1023672024"/>
              </p:ext>
            </p:extLst>
          </p:nvPr>
        </p:nvGraphicFramePr>
        <p:xfrm>
          <a:off x="6096000" y="1894078"/>
          <a:ext cx="5366590" cy="2442909"/>
        </p:xfrm>
        <a:graphic>
          <a:graphicData uri="http://schemas.openxmlformats.org/drawingml/2006/table">
            <a:tbl>
              <a:tblPr firstRow="1" firstCol="1" bandRow="1">
                <a:tableStyleId>{5C22544A-7EE6-4342-B048-85BDC9FD1C3A}</a:tableStyleId>
              </a:tblPr>
              <a:tblGrid>
                <a:gridCol w="2044656">
                  <a:extLst>
                    <a:ext uri="{9D8B030D-6E8A-4147-A177-3AD203B41FA5}">
                      <a16:colId xmlns:a16="http://schemas.microsoft.com/office/drawing/2014/main" val="1344238961"/>
                    </a:ext>
                  </a:extLst>
                </a:gridCol>
                <a:gridCol w="2164466">
                  <a:extLst>
                    <a:ext uri="{9D8B030D-6E8A-4147-A177-3AD203B41FA5}">
                      <a16:colId xmlns:a16="http://schemas.microsoft.com/office/drawing/2014/main" val="3692211067"/>
                    </a:ext>
                  </a:extLst>
                </a:gridCol>
                <a:gridCol w="1157468">
                  <a:extLst>
                    <a:ext uri="{9D8B030D-6E8A-4147-A177-3AD203B41FA5}">
                      <a16:colId xmlns:a16="http://schemas.microsoft.com/office/drawing/2014/main" val="564232335"/>
                    </a:ext>
                  </a:extLst>
                </a:gridCol>
              </a:tblGrid>
              <a:tr h="182880">
                <a:tc>
                  <a:txBody>
                    <a:bodyPr/>
                    <a:lstStyle/>
                    <a:p>
                      <a:pPr marL="0" marR="0" algn="ctr">
                        <a:lnSpc>
                          <a:spcPct val="107000"/>
                        </a:lnSpc>
                        <a:spcBef>
                          <a:spcPts val="0"/>
                        </a:spcBef>
                        <a:spcAft>
                          <a:spcPts val="0"/>
                        </a:spcAft>
                      </a:pPr>
                      <a:r>
                        <a:rPr lang="en-US" sz="1600" cap="all">
                          <a:effectLst/>
                          <a:latin typeface="Franklin Gothic Book" panose="020B0503020102020204" pitchFamily="34" charset="0"/>
                        </a:rPr>
                        <a:t>Property</a:t>
                      </a:r>
                      <a:endParaRPr lang="en-US" sz="1800">
                        <a:effectLst/>
                        <a:latin typeface="Franklin Gothic Book" panose="020B05030201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600" cap="all">
                          <a:effectLst/>
                          <a:latin typeface="Franklin Gothic Book" panose="020B0503020102020204" pitchFamily="34" charset="0"/>
                        </a:rPr>
                        <a:t>Value</a:t>
                      </a:r>
                      <a:endParaRPr lang="en-US" sz="1800">
                        <a:effectLst/>
                        <a:latin typeface="Franklin Gothic Book" panose="020B05030201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600" cap="all">
                          <a:effectLst/>
                          <a:latin typeface="Franklin Gothic Book" panose="020B0503020102020204" pitchFamily="34" charset="0"/>
                        </a:rPr>
                        <a:t>Units</a:t>
                      </a:r>
                      <a:endParaRPr lang="en-US" sz="1800">
                        <a:effectLst/>
                        <a:latin typeface="Franklin Gothic Book" panose="020B05030201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286735295"/>
                  </a:ext>
                </a:extLst>
              </a:tr>
              <a:tr h="182880">
                <a:tc>
                  <a:txBody>
                    <a:bodyPr/>
                    <a:lstStyle/>
                    <a:p>
                      <a:pPr marL="0" marR="0" algn="l">
                        <a:lnSpc>
                          <a:spcPct val="107000"/>
                        </a:lnSpc>
                        <a:spcBef>
                          <a:spcPts val="0"/>
                        </a:spcBef>
                        <a:spcAft>
                          <a:spcPts val="0"/>
                        </a:spcAft>
                      </a:pPr>
                      <a:r>
                        <a:rPr lang="en-US" sz="1600">
                          <a:effectLst/>
                          <a:latin typeface="Franklin Gothic Book" panose="020B0503020102020204" pitchFamily="34" charset="0"/>
                        </a:rPr>
                        <a:t>Units</a:t>
                      </a:r>
                      <a:endParaRPr lang="en-US" sz="1800">
                        <a:effectLst/>
                        <a:latin typeface="Franklin Gothic Book" panose="020B05030201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600">
                          <a:effectLst/>
                          <a:latin typeface="Franklin Gothic Book" panose="020B0503020102020204" pitchFamily="34" charset="0"/>
                        </a:rPr>
                        <a:t>1</a:t>
                      </a:r>
                      <a:endParaRPr lang="en-US" sz="1800">
                        <a:effectLst/>
                        <a:latin typeface="Franklin Gothic Book" panose="020B05030201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600">
                          <a:effectLst/>
                          <a:latin typeface="Franklin Gothic Book" panose="020B0503020102020204" pitchFamily="34" charset="0"/>
                        </a:rPr>
                        <a:t>-</a:t>
                      </a:r>
                      <a:endParaRPr lang="en-US" sz="1800">
                        <a:effectLst/>
                        <a:latin typeface="Franklin Gothic Book" panose="020B05030201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194216558"/>
                  </a:ext>
                </a:extLst>
              </a:tr>
              <a:tr h="182880">
                <a:tc>
                  <a:txBody>
                    <a:bodyPr/>
                    <a:lstStyle/>
                    <a:p>
                      <a:pPr marL="0" marR="0" algn="l">
                        <a:lnSpc>
                          <a:spcPct val="107000"/>
                        </a:lnSpc>
                        <a:spcBef>
                          <a:spcPts val="0"/>
                        </a:spcBef>
                        <a:spcAft>
                          <a:spcPts val="0"/>
                        </a:spcAft>
                      </a:pPr>
                      <a:r>
                        <a:rPr lang="en-US" sz="1600">
                          <a:effectLst/>
                          <a:latin typeface="Franklin Gothic Book" panose="020B0503020102020204" pitchFamily="34" charset="0"/>
                        </a:rPr>
                        <a:t>Rating (M1-4,10-12)</a:t>
                      </a:r>
                      <a:endParaRPr lang="en-US" sz="1800">
                        <a:effectLst/>
                        <a:latin typeface="Franklin Gothic Book" panose="020B05030201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600" b="0" cap="all">
                          <a:solidFill>
                            <a:srgbClr val="000000"/>
                          </a:solidFill>
                          <a:effectLst/>
                          <a:latin typeface="Franklin Gothic Book" panose="020B0503020102020204" pitchFamily="34" charset="0"/>
                          <a:ea typeface="Times New Roman" panose="02020603050405020304" pitchFamily="18" charset="0"/>
                          <a:cs typeface="Times New Roman" panose="02020603050405020304" pitchFamily="18" charset="0"/>
                        </a:rPr>
                        <a:t>164.2</a:t>
                      </a:r>
                      <a:endParaRPr lang="en-US" sz="1800" b="0">
                        <a:effectLst/>
                        <a:latin typeface="Franklin Gothic Book" panose="020B05030201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600" dirty="0">
                          <a:effectLst/>
                          <a:latin typeface="Franklin Gothic Book" panose="020B0503020102020204" pitchFamily="34" charset="0"/>
                        </a:rPr>
                        <a:t>MW</a:t>
                      </a:r>
                      <a:endParaRPr lang="en-US" sz="1800" dirty="0">
                        <a:effectLst/>
                        <a:latin typeface="Franklin Gothic Book" panose="020B05030201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987953693"/>
                  </a:ext>
                </a:extLst>
              </a:tr>
              <a:tr h="182880">
                <a:tc>
                  <a:txBody>
                    <a:bodyPr/>
                    <a:lstStyle/>
                    <a:p>
                      <a:pPr marL="0" marR="0" algn="l">
                        <a:lnSpc>
                          <a:spcPct val="107000"/>
                        </a:lnSpc>
                        <a:spcBef>
                          <a:spcPts val="0"/>
                        </a:spcBef>
                        <a:spcAft>
                          <a:spcPts val="0"/>
                        </a:spcAft>
                      </a:pPr>
                      <a:r>
                        <a:rPr lang="en-US" sz="1600">
                          <a:effectLst/>
                          <a:latin typeface="Franklin Gothic Book" panose="020B0503020102020204" pitchFamily="34" charset="0"/>
                        </a:rPr>
                        <a:t>Rating (M5-9)</a:t>
                      </a:r>
                      <a:endParaRPr lang="en-US" sz="1800">
                        <a:effectLst/>
                        <a:latin typeface="Franklin Gothic Book" panose="020B05030201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600" b="0" cap="all">
                          <a:solidFill>
                            <a:srgbClr val="000000"/>
                          </a:solidFill>
                          <a:effectLst/>
                          <a:latin typeface="Franklin Gothic Book" panose="020B0503020102020204" pitchFamily="34" charset="0"/>
                          <a:ea typeface="Times New Roman" panose="02020603050405020304" pitchFamily="18" charset="0"/>
                          <a:cs typeface="Times New Roman" panose="02020603050405020304" pitchFamily="18" charset="0"/>
                        </a:rPr>
                        <a:t>169.7</a:t>
                      </a:r>
                      <a:endParaRPr lang="en-US" sz="1800" b="0">
                        <a:effectLst/>
                        <a:latin typeface="Franklin Gothic Book" panose="020B05030201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600">
                          <a:effectLst/>
                          <a:latin typeface="Franklin Gothic Book" panose="020B0503020102020204" pitchFamily="34" charset="0"/>
                        </a:rPr>
                        <a:t>MW</a:t>
                      </a:r>
                      <a:endParaRPr lang="en-US" sz="1800">
                        <a:effectLst/>
                        <a:latin typeface="Franklin Gothic Book" panose="020B05030201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857826258"/>
                  </a:ext>
                </a:extLst>
              </a:tr>
              <a:tr h="182880">
                <a:tc>
                  <a:txBody>
                    <a:bodyPr/>
                    <a:lstStyle/>
                    <a:p>
                      <a:pPr marL="0" marR="0" algn="l">
                        <a:lnSpc>
                          <a:spcPct val="107000"/>
                        </a:lnSpc>
                        <a:spcBef>
                          <a:spcPts val="0"/>
                        </a:spcBef>
                        <a:spcAft>
                          <a:spcPts val="0"/>
                        </a:spcAft>
                      </a:pPr>
                      <a:r>
                        <a:rPr lang="en-US" sz="1600" dirty="0">
                          <a:effectLst/>
                          <a:latin typeface="Franklin Gothic Book" panose="020B0503020102020204" pitchFamily="34" charset="0"/>
                        </a:rPr>
                        <a:t>Minimum Stable Level</a:t>
                      </a:r>
                      <a:endParaRPr lang="en-US" sz="1800" dirty="0">
                        <a:effectLst/>
                        <a:latin typeface="Franklin Gothic Book" panose="020B05030201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600" b="0" cap="all" dirty="0">
                          <a:solidFill>
                            <a:srgbClr val="000000"/>
                          </a:solidFill>
                          <a:effectLst/>
                          <a:latin typeface="Franklin Gothic Book" panose="020B0503020102020204" pitchFamily="34" charset="0"/>
                          <a:ea typeface="Times New Roman" panose="02020603050405020304" pitchFamily="18" charset="0"/>
                          <a:cs typeface="Times New Roman" panose="02020603050405020304" pitchFamily="18" charset="0"/>
                        </a:rPr>
                        <a:t>115</a:t>
                      </a:r>
                      <a:endParaRPr lang="en-US" sz="1800" b="0" dirty="0">
                        <a:effectLst/>
                        <a:latin typeface="Franklin Gothic Book" panose="020B05030201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600" dirty="0">
                          <a:effectLst/>
                          <a:latin typeface="Franklin Gothic Book" panose="020B0503020102020204" pitchFamily="34" charset="0"/>
                        </a:rPr>
                        <a:t>MW</a:t>
                      </a:r>
                      <a:endParaRPr lang="en-US" sz="1800" dirty="0">
                        <a:effectLst/>
                        <a:latin typeface="Franklin Gothic Book" panose="020B05030201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10384621"/>
                  </a:ext>
                </a:extLst>
              </a:tr>
              <a:tr h="182880">
                <a:tc>
                  <a:txBody>
                    <a:bodyPr/>
                    <a:lstStyle/>
                    <a:p>
                      <a:pPr marL="0" marR="0" algn="l">
                        <a:lnSpc>
                          <a:spcPct val="107000"/>
                        </a:lnSpc>
                        <a:spcBef>
                          <a:spcPts val="0"/>
                        </a:spcBef>
                        <a:spcAft>
                          <a:spcPts val="0"/>
                        </a:spcAft>
                      </a:pPr>
                      <a:r>
                        <a:rPr lang="en-US" sz="1600">
                          <a:effectLst/>
                          <a:latin typeface="Franklin Gothic Book" panose="020B0503020102020204" pitchFamily="34" charset="0"/>
                        </a:rPr>
                        <a:t>Emissions (CO2 ; Hg ; NOx ; SO2)</a:t>
                      </a:r>
                      <a:endParaRPr lang="en-US" sz="1800">
                        <a:effectLst/>
                        <a:latin typeface="Franklin Gothic Book" panose="020B05030201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600">
                          <a:effectLst/>
                          <a:latin typeface="Franklin Gothic Book" panose="020B0503020102020204" pitchFamily="34" charset="0"/>
                        </a:rPr>
                        <a:t>117; 0; 0.02; 0.0033</a:t>
                      </a:r>
                      <a:endParaRPr lang="en-US" sz="1800">
                        <a:effectLst/>
                        <a:latin typeface="Franklin Gothic Book" panose="020B05030201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600" dirty="0" err="1">
                          <a:effectLst/>
                          <a:latin typeface="Franklin Gothic Book" panose="020B0503020102020204" pitchFamily="34" charset="0"/>
                        </a:rPr>
                        <a:t>lb</a:t>
                      </a:r>
                      <a:r>
                        <a:rPr lang="en-US" sz="1600" dirty="0">
                          <a:effectLst/>
                          <a:latin typeface="Franklin Gothic Book" panose="020B0503020102020204" pitchFamily="34" charset="0"/>
                        </a:rPr>
                        <a:t>/MMBtu</a:t>
                      </a:r>
                      <a:endParaRPr lang="en-US" sz="1800" dirty="0">
                        <a:effectLst/>
                        <a:latin typeface="Franklin Gothic Book" panose="020B05030201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063313931"/>
                  </a:ext>
                </a:extLst>
              </a:tr>
              <a:tr h="182880">
                <a:tc>
                  <a:txBody>
                    <a:bodyPr/>
                    <a:lstStyle/>
                    <a:p>
                      <a:pPr marL="0" marR="0" algn="l">
                        <a:lnSpc>
                          <a:spcPct val="107000"/>
                        </a:lnSpc>
                        <a:spcBef>
                          <a:spcPts val="0"/>
                        </a:spcBef>
                        <a:spcAft>
                          <a:spcPts val="0"/>
                        </a:spcAft>
                      </a:pPr>
                      <a:r>
                        <a:rPr lang="en-US" sz="1600">
                          <a:effectLst/>
                          <a:latin typeface="Franklin Gothic Book" panose="020B0503020102020204" pitchFamily="34" charset="0"/>
                        </a:rPr>
                        <a:t>Heat Rate</a:t>
                      </a:r>
                      <a:endParaRPr lang="en-US" sz="1800">
                        <a:effectLst/>
                        <a:latin typeface="Franklin Gothic Book" panose="020B05030201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600">
                          <a:effectLst/>
                          <a:latin typeface="Franklin Gothic Book" panose="020B0503020102020204" pitchFamily="34" charset="0"/>
                        </a:rPr>
                        <a:t>Datafile (6420.8)</a:t>
                      </a:r>
                      <a:endParaRPr lang="en-US" sz="1800">
                        <a:effectLst/>
                        <a:latin typeface="Franklin Gothic Book" panose="020B05030201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600">
                          <a:effectLst/>
                          <a:latin typeface="Franklin Gothic Book" panose="020B0503020102020204" pitchFamily="34" charset="0"/>
                        </a:rPr>
                        <a:t>Btu/kWh</a:t>
                      </a:r>
                      <a:endParaRPr lang="en-US" sz="1800">
                        <a:effectLst/>
                        <a:latin typeface="Franklin Gothic Book" panose="020B05030201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174544241"/>
                  </a:ext>
                </a:extLst>
              </a:tr>
              <a:tr h="182880">
                <a:tc>
                  <a:txBody>
                    <a:bodyPr/>
                    <a:lstStyle/>
                    <a:p>
                      <a:pPr marL="0" marR="0" algn="l">
                        <a:lnSpc>
                          <a:spcPct val="107000"/>
                        </a:lnSpc>
                        <a:spcBef>
                          <a:spcPts val="0"/>
                        </a:spcBef>
                        <a:spcAft>
                          <a:spcPts val="0"/>
                        </a:spcAft>
                      </a:pPr>
                      <a:r>
                        <a:rPr lang="en-US" sz="1600">
                          <a:effectLst/>
                          <a:latin typeface="Franklin Gothic Book" panose="020B0503020102020204" pitchFamily="34" charset="0"/>
                        </a:rPr>
                        <a:t>Fuel Price</a:t>
                      </a:r>
                      <a:endParaRPr lang="en-US" sz="1800">
                        <a:effectLst/>
                        <a:latin typeface="Franklin Gothic Book" panose="020B05030201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600">
                          <a:effectLst/>
                          <a:latin typeface="Franklin Gothic Book" panose="020B0503020102020204" pitchFamily="34" charset="0"/>
                        </a:rPr>
                        <a:t>Datafile (2.77)</a:t>
                      </a:r>
                      <a:endParaRPr lang="en-US" sz="1800">
                        <a:effectLst/>
                        <a:latin typeface="Franklin Gothic Book" panose="020B05030201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600">
                          <a:effectLst/>
                          <a:latin typeface="Franklin Gothic Book" panose="020B0503020102020204" pitchFamily="34" charset="0"/>
                        </a:rPr>
                        <a:t>$/MMBtu</a:t>
                      </a:r>
                      <a:endParaRPr lang="en-US" sz="1800">
                        <a:effectLst/>
                        <a:latin typeface="Franklin Gothic Book" panose="020B05030201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680510532"/>
                  </a:ext>
                </a:extLst>
              </a:tr>
              <a:tr h="182880">
                <a:tc>
                  <a:txBody>
                    <a:bodyPr/>
                    <a:lstStyle/>
                    <a:p>
                      <a:pPr marL="0" marR="0" algn="l">
                        <a:lnSpc>
                          <a:spcPct val="107000"/>
                        </a:lnSpc>
                        <a:spcBef>
                          <a:spcPts val="0"/>
                        </a:spcBef>
                        <a:spcAft>
                          <a:spcPts val="0"/>
                        </a:spcAft>
                      </a:pPr>
                      <a:r>
                        <a:rPr lang="en-US" sz="1600" dirty="0">
                          <a:effectLst/>
                          <a:latin typeface="Franklin Gothic Book" panose="020B0503020102020204" pitchFamily="34" charset="0"/>
                        </a:rPr>
                        <a:t>VO&amp;M Charge</a:t>
                      </a:r>
                      <a:endParaRPr lang="en-US" sz="1800" dirty="0">
                        <a:effectLst/>
                        <a:latin typeface="Franklin Gothic Book" panose="020B05030201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600">
                          <a:effectLst/>
                          <a:latin typeface="Franklin Gothic Book" panose="020B0503020102020204" pitchFamily="34" charset="0"/>
                        </a:rPr>
                        <a:t>Datafile (3.2)</a:t>
                      </a:r>
                      <a:endParaRPr lang="en-US" sz="1800">
                        <a:effectLst/>
                        <a:latin typeface="Franklin Gothic Book" panose="020B05030201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600" dirty="0">
                          <a:effectLst/>
                          <a:latin typeface="Franklin Gothic Book" panose="020B0503020102020204" pitchFamily="34" charset="0"/>
                        </a:rPr>
                        <a:t>$/MWh</a:t>
                      </a:r>
                      <a:endParaRPr lang="en-US" sz="1800" dirty="0">
                        <a:effectLst/>
                        <a:latin typeface="Franklin Gothic Book" panose="020B05030201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736447027"/>
                  </a:ext>
                </a:extLst>
              </a:tr>
            </a:tbl>
          </a:graphicData>
        </a:graphic>
      </p:graphicFrame>
      <p:sp>
        <p:nvSpPr>
          <p:cNvPr id="53" name="Rectangle 52">
            <a:extLst>
              <a:ext uri="{FF2B5EF4-FFF2-40B4-BE49-F238E27FC236}">
                <a16:creationId xmlns:a16="http://schemas.microsoft.com/office/drawing/2014/main" id="{4C4189FF-3FB3-4CED-8D74-639EAB8F6DEF}"/>
              </a:ext>
            </a:extLst>
          </p:cNvPr>
          <p:cNvSpPr/>
          <p:nvPr/>
        </p:nvSpPr>
        <p:spPr>
          <a:xfrm>
            <a:off x="6095999" y="1464578"/>
            <a:ext cx="3804067" cy="369332"/>
          </a:xfrm>
          <a:prstGeom prst="rect">
            <a:avLst/>
          </a:prstGeom>
        </p:spPr>
        <p:txBody>
          <a:bodyPr wrap="square">
            <a:spAutoFit/>
          </a:bodyPr>
          <a:lstStyle/>
          <a:p>
            <a:r>
              <a:rPr lang="en-US">
                <a:latin typeface="Franklin Gothic Book" panose="020B0503020102020204" pitchFamily="34" charset="0"/>
              </a:rPr>
              <a:t>Example: </a:t>
            </a:r>
            <a:r>
              <a:rPr lang="en-US"/>
              <a:t>Gas CC</a:t>
            </a:r>
          </a:p>
        </p:txBody>
      </p:sp>
      <p:grpSp>
        <p:nvGrpSpPr>
          <p:cNvPr id="7" name="Group 6">
            <a:extLst>
              <a:ext uri="{FF2B5EF4-FFF2-40B4-BE49-F238E27FC236}">
                <a16:creationId xmlns:a16="http://schemas.microsoft.com/office/drawing/2014/main" id="{EFEE49F1-87BF-4EEC-83BC-82539C9A2972}"/>
              </a:ext>
            </a:extLst>
          </p:cNvPr>
          <p:cNvGrpSpPr/>
          <p:nvPr/>
        </p:nvGrpSpPr>
        <p:grpSpPr>
          <a:xfrm>
            <a:off x="255821" y="687671"/>
            <a:ext cx="4072225" cy="6340197"/>
            <a:chOff x="267051" y="807362"/>
            <a:chExt cx="4072225" cy="6340197"/>
          </a:xfrm>
        </p:grpSpPr>
        <p:sp>
          <p:nvSpPr>
            <p:cNvPr id="15" name="TextBox 14">
              <a:extLst>
                <a:ext uri="{FF2B5EF4-FFF2-40B4-BE49-F238E27FC236}">
                  <a16:creationId xmlns:a16="http://schemas.microsoft.com/office/drawing/2014/main" id="{65746FD5-3837-455A-97EE-8D0C142B8235}"/>
                </a:ext>
              </a:extLst>
            </p:cNvPr>
            <p:cNvSpPr txBox="1"/>
            <p:nvPr/>
          </p:nvSpPr>
          <p:spPr>
            <a:xfrm flipH="1">
              <a:off x="2057754" y="807362"/>
              <a:ext cx="2281522" cy="6340197"/>
            </a:xfrm>
            <a:prstGeom prst="rect">
              <a:avLst/>
            </a:prstGeom>
            <a:noFill/>
          </p:spPr>
          <p:txBody>
            <a:bodyPr wrap="square" rtlCol="0">
              <a:spAutoFit/>
            </a:bodyPr>
            <a:lstStyle/>
            <a:p>
              <a:pPr fontAlgn="b"/>
              <a:endParaRPr lang="en-US" sz="1400" b="1" dirty="0">
                <a:latin typeface="Franklin Gothic Book" panose="020B0503020102020204" pitchFamily="34" charset="0"/>
              </a:endParaRPr>
            </a:p>
            <a:p>
              <a:pPr fontAlgn="b"/>
              <a:r>
                <a:rPr lang="en-US" sz="1400" b="1" dirty="0">
                  <a:latin typeface="Franklin Gothic Book" panose="020B0503020102020204" pitchFamily="34" charset="0"/>
                </a:rPr>
                <a:t>- Coal: New</a:t>
              </a:r>
            </a:p>
            <a:p>
              <a:pPr fontAlgn="b"/>
              <a:r>
                <a:rPr lang="en-US" sz="1400" b="1" dirty="0">
                  <a:latin typeface="Franklin Gothic Book" panose="020B0503020102020204" pitchFamily="34" charset="0"/>
                </a:rPr>
                <a:t>- Gas: CT </a:t>
              </a:r>
            </a:p>
            <a:p>
              <a:pPr fontAlgn="b"/>
              <a:r>
                <a:rPr lang="en-US" sz="1400" b="1" dirty="0">
                  <a:latin typeface="Franklin Gothic Book" panose="020B0503020102020204" pitchFamily="34" charset="0"/>
                </a:rPr>
                <a:t>- Gas: CC</a:t>
              </a:r>
            </a:p>
            <a:p>
              <a:pPr fontAlgn="b"/>
              <a:r>
                <a:rPr lang="en-US" sz="1400" b="1" dirty="0">
                  <a:latin typeface="Franklin Gothic Book" panose="020B0503020102020204" pitchFamily="34" charset="0"/>
                </a:rPr>
                <a:t>- Nuclear</a:t>
              </a:r>
            </a:p>
            <a:p>
              <a:pPr fontAlgn="b"/>
              <a:r>
                <a:rPr lang="en-US" sz="1400" b="1" dirty="0">
                  <a:latin typeface="Franklin Gothic Book" panose="020B0503020102020204" pitchFamily="34" charset="0"/>
                </a:rPr>
                <a:t>- Biopower: Dedicated</a:t>
              </a:r>
            </a:p>
            <a:p>
              <a:pPr fontAlgn="b"/>
              <a:endParaRPr lang="en-US" sz="1400" b="1" dirty="0">
                <a:latin typeface="Franklin Gothic Book" panose="020B0503020102020204" pitchFamily="34" charset="0"/>
              </a:endParaRPr>
            </a:p>
            <a:p>
              <a:pPr fontAlgn="b"/>
              <a:endParaRPr lang="en-US" sz="1400" b="1" dirty="0">
                <a:latin typeface="Franklin Gothic Book" panose="020B0503020102020204" pitchFamily="34" charset="0"/>
              </a:endParaRPr>
            </a:p>
            <a:p>
              <a:pPr fontAlgn="b"/>
              <a:r>
                <a:rPr lang="en-US" sz="1400" b="1" dirty="0">
                  <a:latin typeface="Franklin Gothic Book" panose="020B0503020102020204" pitchFamily="34" charset="0"/>
                </a:rPr>
                <a:t>- Wind: Onshore</a:t>
              </a:r>
            </a:p>
            <a:p>
              <a:pPr fontAlgn="b"/>
              <a:r>
                <a:rPr lang="en-US" sz="1400" b="1" dirty="0">
                  <a:latin typeface="Franklin Gothic Book" panose="020B0503020102020204" pitchFamily="34" charset="0"/>
                </a:rPr>
                <a:t>- Wind: Offshore</a:t>
              </a:r>
            </a:p>
            <a:p>
              <a:pPr fontAlgn="b"/>
              <a:endParaRPr lang="en-US" sz="1400" b="1" dirty="0">
                <a:latin typeface="Franklin Gothic Book" panose="020B0503020102020204" pitchFamily="34" charset="0"/>
              </a:endParaRPr>
            </a:p>
            <a:p>
              <a:pPr fontAlgn="b"/>
              <a:endParaRPr lang="en-US" sz="1400" b="1" dirty="0">
                <a:latin typeface="Franklin Gothic Book" panose="020B0503020102020204" pitchFamily="34" charset="0"/>
              </a:endParaRPr>
            </a:p>
            <a:p>
              <a:pPr fontAlgn="b"/>
              <a:endParaRPr lang="en-US" sz="1400" b="1" dirty="0">
                <a:latin typeface="Franklin Gothic Book" panose="020B0503020102020204" pitchFamily="34" charset="0"/>
              </a:endParaRPr>
            </a:p>
            <a:p>
              <a:pPr fontAlgn="b"/>
              <a:r>
                <a:rPr lang="en-US" sz="1400" b="1" dirty="0">
                  <a:latin typeface="Franklin Gothic Book" panose="020B0503020102020204" pitchFamily="34" charset="0"/>
                </a:rPr>
                <a:t>- Photovoltaics</a:t>
              </a:r>
            </a:p>
            <a:p>
              <a:pPr fontAlgn="b"/>
              <a:endParaRPr lang="en-US" sz="1400" b="1" dirty="0">
                <a:latin typeface="Franklin Gothic Book" panose="020B0503020102020204" pitchFamily="34" charset="0"/>
              </a:endParaRPr>
            </a:p>
            <a:p>
              <a:pPr fontAlgn="b"/>
              <a:endParaRPr lang="en-US" sz="1400" b="1" dirty="0">
                <a:latin typeface="Franklin Gothic Book" panose="020B0503020102020204" pitchFamily="34" charset="0"/>
              </a:endParaRPr>
            </a:p>
            <a:p>
              <a:pPr fontAlgn="b"/>
              <a:endParaRPr lang="en-US" sz="1400" b="1" dirty="0">
                <a:latin typeface="Franklin Gothic Book" panose="020B0503020102020204" pitchFamily="34" charset="0"/>
              </a:endParaRPr>
            </a:p>
            <a:p>
              <a:pPr fontAlgn="b"/>
              <a:r>
                <a:rPr lang="en-US" sz="1400" b="1" dirty="0">
                  <a:latin typeface="Franklin Gothic Book" panose="020B0503020102020204" pitchFamily="34" charset="0"/>
                </a:rPr>
                <a:t>- Conventional Hydroelectric</a:t>
              </a:r>
            </a:p>
            <a:p>
              <a:pPr fontAlgn="b"/>
              <a:r>
                <a:rPr lang="en-US" sz="1400" b="1" dirty="0">
                  <a:latin typeface="Franklin Gothic Book" panose="020B0503020102020204" pitchFamily="34" charset="0"/>
                </a:rPr>
                <a:t>- Pumped Storage</a:t>
              </a:r>
            </a:p>
            <a:p>
              <a:pPr marL="285750" indent="-285750" fontAlgn="b">
                <a:buFontTx/>
                <a:buChar char="-"/>
              </a:pPr>
              <a:endParaRPr lang="en-US" sz="1400" b="1" dirty="0">
                <a:latin typeface="Franklin Gothic Book" panose="020B0503020102020204" pitchFamily="34" charset="0"/>
              </a:endParaRPr>
            </a:p>
            <a:p>
              <a:pPr marL="285750" indent="-285750" fontAlgn="b">
                <a:buFontTx/>
                <a:buChar char="-"/>
              </a:pPr>
              <a:endParaRPr lang="en-US" sz="1400" b="1" dirty="0">
                <a:latin typeface="Franklin Gothic Book" panose="020B0503020102020204" pitchFamily="34" charset="0"/>
              </a:endParaRPr>
            </a:p>
            <a:p>
              <a:pPr fontAlgn="b"/>
              <a:endParaRPr lang="en-US" sz="1400" b="1" dirty="0">
                <a:latin typeface="Franklin Gothic Book" panose="020B0503020102020204" pitchFamily="34" charset="0"/>
              </a:endParaRPr>
            </a:p>
            <a:p>
              <a:pPr fontAlgn="b"/>
              <a:r>
                <a:rPr lang="en-US" sz="1400" b="1" dirty="0">
                  <a:latin typeface="Franklin Gothic Book" panose="020B0503020102020204" pitchFamily="34" charset="0"/>
                </a:rPr>
                <a:t>- Battery Storage</a:t>
              </a:r>
            </a:p>
            <a:p>
              <a:pPr marL="285750" indent="-285750" fontAlgn="b">
                <a:buFontTx/>
                <a:buChar char="-"/>
              </a:pPr>
              <a:endParaRPr lang="en-US" sz="1400" b="1" dirty="0">
                <a:latin typeface="Franklin Gothic Book" panose="020B0503020102020204" pitchFamily="34" charset="0"/>
              </a:endParaRPr>
            </a:p>
            <a:p>
              <a:pPr fontAlgn="b"/>
              <a:endParaRPr lang="en-US" sz="1400" b="1" dirty="0">
                <a:latin typeface="Franklin Gothic Book" panose="020B0503020102020204" pitchFamily="34" charset="0"/>
              </a:endParaRPr>
            </a:p>
            <a:p>
              <a:pPr fontAlgn="b"/>
              <a:endParaRPr lang="en-US" sz="1400" b="1" dirty="0">
                <a:latin typeface="Franklin Gothic Book" panose="020B0503020102020204" pitchFamily="34" charset="0"/>
              </a:endParaRPr>
            </a:p>
            <a:p>
              <a:pPr algn="ctr"/>
              <a:endParaRPr lang="en-US" sz="1400" b="1" dirty="0">
                <a:solidFill>
                  <a:srgbClr val="FF0000"/>
                </a:solidFill>
                <a:latin typeface="Franklin Gothic Book" panose="020B0503020102020204" pitchFamily="34" charset="0"/>
              </a:endParaRPr>
            </a:p>
            <a:p>
              <a:endParaRPr lang="en-US" sz="1400" b="1" dirty="0">
                <a:solidFill>
                  <a:srgbClr val="FF0000"/>
                </a:solidFill>
                <a:latin typeface="Franklin Gothic Book" panose="020B0503020102020204" pitchFamily="34" charset="0"/>
              </a:endParaRPr>
            </a:p>
            <a:p>
              <a:pPr algn="ctr"/>
              <a:endParaRPr lang="en-US" sz="1400" b="1" dirty="0">
                <a:solidFill>
                  <a:srgbClr val="FF0000"/>
                </a:solidFill>
                <a:latin typeface="Franklin Gothic Book" panose="020B0503020102020204" pitchFamily="34" charset="0"/>
              </a:endParaRPr>
            </a:p>
          </p:txBody>
        </p:sp>
        <p:grpSp>
          <p:nvGrpSpPr>
            <p:cNvPr id="52" name="Group 51">
              <a:extLst>
                <a:ext uri="{FF2B5EF4-FFF2-40B4-BE49-F238E27FC236}">
                  <a16:creationId xmlns:a16="http://schemas.microsoft.com/office/drawing/2014/main" id="{FACF2FBF-DFA9-4CE7-AD20-26A222708B3A}"/>
                </a:ext>
              </a:extLst>
            </p:cNvPr>
            <p:cNvGrpSpPr/>
            <p:nvPr/>
          </p:nvGrpSpPr>
          <p:grpSpPr>
            <a:xfrm>
              <a:off x="676265" y="901166"/>
              <a:ext cx="1364578" cy="4198017"/>
              <a:chOff x="35495" y="977164"/>
              <a:chExt cx="1364578" cy="4198017"/>
            </a:xfrm>
          </p:grpSpPr>
          <p:pic>
            <p:nvPicPr>
              <p:cNvPr id="38" name="Picture 37" descr="A close up of a logo&#10;&#10;Description automatically generated">
                <a:extLst>
                  <a:ext uri="{FF2B5EF4-FFF2-40B4-BE49-F238E27FC236}">
                    <a16:creationId xmlns:a16="http://schemas.microsoft.com/office/drawing/2014/main" id="{B0DAFB51-A5B7-4336-81B5-1B3B02F6C6FE}"/>
                  </a:ext>
                </a:extLst>
              </p:cNvPr>
              <p:cNvPicPr>
                <a:picLocks noChangeAspect="1"/>
              </p:cNvPicPr>
              <p:nvPr/>
            </p:nvPicPr>
            <p:blipFill rotWithShape="1">
              <a:blip r:embed="rId5">
                <a:extLst>
                  <a:ext uri="{28A0092B-C50C-407E-A947-70E740481C1C}">
                    <a14:useLocalDpi xmlns:a14="http://schemas.microsoft.com/office/drawing/2010/main" val="0"/>
                  </a:ext>
                </a:extLst>
              </a:blip>
              <a:srcRect b="14170"/>
              <a:stretch/>
            </p:blipFill>
            <p:spPr>
              <a:xfrm>
                <a:off x="394627" y="4344519"/>
                <a:ext cx="967798" cy="830662"/>
              </a:xfrm>
              <a:prstGeom prst="rect">
                <a:avLst/>
              </a:prstGeom>
            </p:spPr>
          </p:pic>
          <p:pic>
            <p:nvPicPr>
              <p:cNvPr id="37" name="Picture 36" descr="A close up of a logo&#10;&#10;Description automatically generated">
                <a:extLst>
                  <a:ext uri="{FF2B5EF4-FFF2-40B4-BE49-F238E27FC236}">
                    <a16:creationId xmlns:a16="http://schemas.microsoft.com/office/drawing/2014/main" id="{2F5C5625-1FA9-45B6-97DE-B0C711EF0AC0}"/>
                  </a:ext>
                </a:extLst>
              </p:cNvPr>
              <p:cNvPicPr>
                <a:picLocks noChangeAspect="1"/>
              </p:cNvPicPr>
              <p:nvPr/>
            </p:nvPicPr>
            <p:blipFill rotWithShape="1">
              <a:blip r:embed="rId6">
                <a:extLst>
                  <a:ext uri="{28A0092B-C50C-407E-A947-70E740481C1C}">
                    <a14:useLocalDpi xmlns:a14="http://schemas.microsoft.com/office/drawing/2010/main" val="0"/>
                  </a:ext>
                </a:extLst>
              </a:blip>
              <a:srcRect b="14170"/>
              <a:stretch/>
            </p:blipFill>
            <p:spPr>
              <a:xfrm>
                <a:off x="356980" y="3312167"/>
                <a:ext cx="1043093" cy="895289"/>
              </a:xfrm>
              <a:prstGeom prst="rect">
                <a:avLst/>
              </a:prstGeom>
            </p:spPr>
          </p:pic>
          <p:pic>
            <p:nvPicPr>
              <p:cNvPr id="36" name="Picture 35" descr="A close up of a logo&#10;&#10;Description automatically generated">
                <a:extLst>
                  <a:ext uri="{FF2B5EF4-FFF2-40B4-BE49-F238E27FC236}">
                    <a16:creationId xmlns:a16="http://schemas.microsoft.com/office/drawing/2014/main" id="{A879DAD3-CED5-41A4-930B-607AB9BD925E}"/>
                  </a:ext>
                </a:extLst>
              </p:cNvPr>
              <p:cNvPicPr>
                <a:picLocks noChangeAspect="1"/>
              </p:cNvPicPr>
              <p:nvPr/>
            </p:nvPicPr>
            <p:blipFill rotWithShape="1">
              <a:blip r:embed="rId7">
                <a:extLst>
                  <a:ext uri="{28A0092B-C50C-407E-A947-70E740481C1C}">
                    <a14:useLocalDpi xmlns:a14="http://schemas.microsoft.com/office/drawing/2010/main" val="0"/>
                  </a:ext>
                </a:extLst>
              </a:blip>
              <a:srcRect b="12092"/>
              <a:stretch/>
            </p:blipFill>
            <p:spPr>
              <a:xfrm>
                <a:off x="403530" y="2339984"/>
                <a:ext cx="949992" cy="835120"/>
              </a:xfrm>
              <a:prstGeom prst="rect">
                <a:avLst/>
              </a:prstGeom>
            </p:spPr>
          </p:pic>
          <p:pic>
            <p:nvPicPr>
              <p:cNvPr id="32" name="Picture 31" descr="A close up of a logo&#10;&#10;Description automatically generated">
                <a:extLst>
                  <a:ext uri="{FF2B5EF4-FFF2-40B4-BE49-F238E27FC236}">
                    <a16:creationId xmlns:a16="http://schemas.microsoft.com/office/drawing/2014/main" id="{D270BBEF-4C9B-4078-855A-FE01986D7DF8}"/>
                  </a:ext>
                </a:extLst>
              </p:cNvPr>
              <p:cNvPicPr>
                <a:picLocks noChangeAspect="1"/>
              </p:cNvPicPr>
              <p:nvPr/>
            </p:nvPicPr>
            <p:blipFill rotWithShape="1">
              <a:blip r:embed="rId8">
                <a:extLst>
                  <a:ext uri="{28A0092B-C50C-407E-A947-70E740481C1C}">
                    <a14:useLocalDpi xmlns:a14="http://schemas.microsoft.com/office/drawing/2010/main" val="0"/>
                  </a:ext>
                </a:extLst>
              </a:blip>
              <a:srcRect l="22003" t="2473" r="21568" b="16148"/>
              <a:stretch/>
            </p:blipFill>
            <p:spPr>
              <a:xfrm>
                <a:off x="617864" y="1285794"/>
                <a:ext cx="561591" cy="809905"/>
              </a:xfrm>
              <a:prstGeom prst="rect">
                <a:avLst/>
              </a:prstGeom>
            </p:spPr>
          </p:pic>
          <p:grpSp>
            <p:nvGrpSpPr>
              <p:cNvPr id="51" name="Group 50">
                <a:extLst>
                  <a:ext uri="{FF2B5EF4-FFF2-40B4-BE49-F238E27FC236}">
                    <a16:creationId xmlns:a16="http://schemas.microsoft.com/office/drawing/2014/main" id="{402E1CB9-5D06-40B7-99FF-5129E7B4C889}"/>
                  </a:ext>
                </a:extLst>
              </p:cNvPr>
              <p:cNvGrpSpPr/>
              <p:nvPr/>
            </p:nvGrpSpPr>
            <p:grpSpPr>
              <a:xfrm>
                <a:off x="35495" y="977164"/>
                <a:ext cx="390441" cy="4113713"/>
                <a:chOff x="35495" y="977164"/>
                <a:chExt cx="390441" cy="4113713"/>
              </a:xfrm>
            </p:grpSpPr>
            <p:sp>
              <p:nvSpPr>
                <p:cNvPr id="12" name="Rectangle 11">
                  <a:extLst>
                    <a:ext uri="{FF2B5EF4-FFF2-40B4-BE49-F238E27FC236}">
                      <a16:creationId xmlns:a16="http://schemas.microsoft.com/office/drawing/2014/main" id="{D355486B-3D0A-487D-AAC2-C6CA87F7D47B}"/>
                    </a:ext>
                  </a:extLst>
                </p:cNvPr>
                <p:cNvSpPr/>
                <p:nvPr/>
              </p:nvSpPr>
              <p:spPr>
                <a:xfrm rot="16200000">
                  <a:off x="-146853" y="4533032"/>
                  <a:ext cx="746358" cy="369332"/>
                </a:xfrm>
                <a:prstGeom prst="rect">
                  <a:avLst/>
                </a:prstGeom>
              </p:spPr>
              <p:txBody>
                <a:bodyPr wrap="square">
                  <a:spAutoFit/>
                </a:bodyPr>
                <a:lstStyle/>
                <a:p>
                  <a:r>
                    <a:rPr lang="en-US" dirty="0">
                      <a:latin typeface="Franklin Gothic Book" panose="020B0503020102020204" pitchFamily="34" charset="0"/>
                    </a:rPr>
                    <a:t>Hydro</a:t>
                  </a:r>
                  <a:endParaRPr lang="en-US" dirty="0"/>
                </a:p>
              </p:txBody>
            </p:sp>
            <p:sp>
              <p:nvSpPr>
                <p:cNvPr id="45" name="Rectangle 44">
                  <a:extLst>
                    <a:ext uri="{FF2B5EF4-FFF2-40B4-BE49-F238E27FC236}">
                      <a16:creationId xmlns:a16="http://schemas.microsoft.com/office/drawing/2014/main" id="{B4C0C6D9-E561-470F-BAD2-FFEFB04C6453}"/>
                    </a:ext>
                  </a:extLst>
                </p:cNvPr>
                <p:cNvSpPr/>
                <p:nvPr/>
              </p:nvSpPr>
              <p:spPr>
                <a:xfrm rot="16200000">
                  <a:off x="-153017" y="3544516"/>
                  <a:ext cx="746358" cy="369332"/>
                </a:xfrm>
                <a:prstGeom prst="rect">
                  <a:avLst/>
                </a:prstGeom>
              </p:spPr>
              <p:txBody>
                <a:bodyPr wrap="square">
                  <a:spAutoFit/>
                </a:bodyPr>
                <a:lstStyle/>
                <a:p>
                  <a:r>
                    <a:rPr lang="en-US" dirty="0">
                      <a:latin typeface="Franklin Gothic Book" panose="020B0503020102020204" pitchFamily="34" charset="0"/>
                    </a:rPr>
                    <a:t>Solar</a:t>
                  </a:r>
                  <a:endParaRPr lang="en-US" dirty="0"/>
                </a:p>
              </p:txBody>
            </p:sp>
            <p:sp>
              <p:nvSpPr>
                <p:cNvPr id="46" name="Rectangle 45">
                  <a:extLst>
                    <a:ext uri="{FF2B5EF4-FFF2-40B4-BE49-F238E27FC236}">
                      <a16:creationId xmlns:a16="http://schemas.microsoft.com/office/drawing/2014/main" id="{9672D91E-25CD-4BC8-8981-AC3213BA3570}"/>
                    </a:ext>
                  </a:extLst>
                </p:cNvPr>
                <p:cNvSpPr/>
                <p:nvPr/>
              </p:nvSpPr>
              <p:spPr>
                <a:xfrm rot="16200000">
                  <a:off x="-153018" y="2542248"/>
                  <a:ext cx="746358" cy="369332"/>
                </a:xfrm>
                <a:prstGeom prst="rect">
                  <a:avLst/>
                </a:prstGeom>
              </p:spPr>
              <p:txBody>
                <a:bodyPr wrap="square">
                  <a:spAutoFit/>
                </a:bodyPr>
                <a:lstStyle/>
                <a:p>
                  <a:r>
                    <a:rPr lang="en-US" dirty="0">
                      <a:latin typeface="Franklin Gothic Book" panose="020B0503020102020204" pitchFamily="34" charset="0"/>
                    </a:rPr>
                    <a:t>Wind</a:t>
                  </a:r>
                  <a:endParaRPr lang="en-US" dirty="0"/>
                </a:p>
              </p:txBody>
            </p:sp>
            <p:sp>
              <p:nvSpPr>
                <p:cNvPr id="47" name="Rectangle 46">
                  <a:extLst>
                    <a:ext uri="{FF2B5EF4-FFF2-40B4-BE49-F238E27FC236}">
                      <a16:creationId xmlns:a16="http://schemas.microsoft.com/office/drawing/2014/main" id="{F26EB92C-102A-4620-96E8-86C14D9EA44A}"/>
                    </a:ext>
                  </a:extLst>
                </p:cNvPr>
                <p:cNvSpPr/>
                <p:nvPr/>
              </p:nvSpPr>
              <p:spPr>
                <a:xfrm rot="16200000">
                  <a:off x="-421512" y="1455280"/>
                  <a:ext cx="1325563" cy="369332"/>
                </a:xfrm>
                <a:prstGeom prst="rect">
                  <a:avLst/>
                </a:prstGeom>
              </p:spPr>
              <p:txBody>
                <a:bodyPr wrap="square">
                  <a:spAutoFit/>
                </a:bodyPr>
                <a:lstStyle/>
                <a:p>
                  <a:r>
                    <a:rPr lang="en-US" dirty="0">
                      <a:latin typeface="Franklin Gothic Book" panose="020B0503020102020204" pitchFamily="34" charset="0"/>
                    </a:rPr>
                    <a:t>Fuel-based</a:t>
                  </a:r>
                  <a:endParaRPr lang="en-US" dirty="0"/>
                </a:p>
              </p:txBody>
            </p:sp>
          </p:grpSp>
          <p:pic>
            <p:nvPicPr>
              <p:cNvPr id="50" name="Picture 49" descr="A close up of a logo&#10;&#10;Description automatically generated">
                <a:extLst>
                  <a:ext uri="{FF2B5EF4-FFF2-40B4-BE49-F238E27FC236}">
                    <a16:creationId xmlns:a16="http://schemas.microsoft.com/office/drawing/2014/main" id="{1E5709B3-3F41-47F5-AD17-F0BC7607A59A}"/>
                  </a:ext>
                </a:extLst>
              </p:cNvPr>
              <p:cNvPicPr>
                <a:picLocks noChangeAspect="1"/>
              </p:cNvPicPr>
              <p:nvPr/>
            </p:nvPicPr>
            <p:blipFill rotWithShape="1">
              <a:blip r:embed="rId8">
                <a:extLst>
                  <a:ext uri="{28A0092B-C50C-407E-A947-70E740481C1C}">
                    <a14:useLocalDpi xmlns:a14="http://schemas.microsoft.com/office/drawing/2010/main" val="0"/>
                  </a:ext>
                </a:extLst>
              </a:blip>
              <a:srcRect l="22003" t="2473" r="21568" b="16148"/>
              <a:stretch/>
            </p:blipFill>
            <p:spPr>
              <a:xfrm>
                <a:off x="615573" y="1298624"/>
                <a:ext cx="561591" cy="809905"/>
              </a:xfrm>
              <a:prstGeom prst="rect">
                <a:avLst/>
              </a:prstGeom>
            </p:spPr>
          </p:pic>
          <p:pic>
            <p:nvPicPr>
              <p:cNvPr id="58" name="Picture 57" descr="A close up of a logo&#10;&#10;Description automatically generated">
                <a:extLst>
                  <a:ext uri="{FF2B5EF4-FFF2-40B4-BE49-F238E27FC236}">
                    <a16:creationId xmlns:a16="http://schemas.microsoft.com/office/drawing/2014/main" id="{BDC39875-F8C2-4C00-A53B-6341732FAE8F}"/>
                  </a:ext>
                </a:extLst>
              </p:cNvPr>
              <p:cNvPicPr>
                <a:picLocks noChangeAspect="1"/>
              </p:cNvPicPr>
              <p:nvPr/>
            </p:nvPicPr>
            <p:blipFill rotWithShape="1">
              <a:blip r:embed="rId8">
                <a:extLst>
                  <a:ext uri="{28A0092B-C50C-407E-A947-70E740481C1C}">
                    <a14:useLocalDpi xmlns:a14="http://schemas.microsoft.com/office/drawing/2010/main" val="0"/>
                  </a:ext>
                </a:extLst>
              </a:blip>
              <a:srcRect l="22003" t="2473" r="21568" b="16148"/>
              <a:stretch/>
            </p:blipFill>
            <p:spPr>
              <a:xfrm>
                <a:off x="615574" y="1268144"/>
                <a:ext cx="561591" cy="809905"/>
              </a:xfrm>
              <a:prstGeom prst="rect">
                <a:avLst/>
              </a:prstGeom>
            </p:spPr>
          </p:pic>
        </p:grpSp>
        <p:sp>
          <p:nvSpPr>
            <p:cNvPr id="54" name="Rectangle 53">
              <a:extLst>
                <a:ext uri="{FF2B5EF4-FFF2-40B4-BE49-F238E27FC236}">
                  <a16:creationId xmlns:a16="http://schemas.microsoft.com/office/drawing/2014/main" id="{4E5E11C4-8888-43C1-8893-1B5F4B5E4619}"/>
                </a:ext>
              </a:extLst>
            </p:cNvPr>
            <p:cNvSpPr/>
            <p:nvPr/>
          </p:nvSpPr>
          <p:spPr>
            <a:xfrm rot="16200000">
              <a:off x="-1409970" y="3114617"/>
              <a:ext cx="3723374" cy="369332"/>
            </a:xfrm>
            <a:prstGeom prst="rect">
              <a:avLst/>
            </a:prstGeom>
          </p:spPr>
          <p:txBody>
            <a:bodyPr wrap="square">
              <a:spAutoFit/>
            </a:bodyPr>
            <a:lstStyle/>
            <a:p>
              <a:r>
                <a:rPr lang="en-US" b="1">
                  <a:solidFill>
                    <a:schemeClr val="accent2"/>
                  </a:solidFill>
                  <a:latin typeface="Franklin Gothic Book" panose="020B0503020102020204" pitchFamily="34" charset="0"/>
                </a:rPr>
                <a:t>ATB GENERATOR TECHNOLOGIES</a:t>
              </a:r>
              <a:endParaRPr lang="en-US" b="1">
                <a:solidFill>
                  <a:schemeClr val="accent2"/>
                </a:solidFill>
              </a:endParaRPr>
            </a:p>
          </p:txBody>
        </p:sp>
      </p:grpSp>
      <p:sp>
        <p:nvSpPr>
          <p:cNvPr id="55" name="TextBox 54">
            <a:extLst>
              <a:ext uri="{FF2B5EF4-FFF2-40B4-BE49-F238E27FC236}">
                <a16:creationId xmlns:a16="http://schemas.microsoft.com/office/drawing/2014/main" id="{5CFDB319-C51F-4839-9BC2-F21E1AF92C22}"/>
              </a:ext>
            </a:extLst>
          </p:cNvPr>
          <p:cNvSpPr txBox="1"/>
          <p:nvPr/>
        </p:nvSpPr>
        <p:spPr>
          <a:xfrm flipH="1">
            <a:off x="670666" y="6090432"/>
            <a:ext cx="3251094" cy="276999"/>
          </a:xfrm>
          <a:prstGeom prst="rect">
            <a:avLst/>
          </a:prstGeom>
          <a:noFill/>
        </p:spPr>
        <p:txBody>
          <a:bodyPr wrap="square" rtlCol="0">
            <a:spAutoFit/>
          </a:bodyPr>
          <a:lstStyle/>
          <a:p>
            <a:r>
              <a:rPr lang="en-US" sz="1200" dirty="0"/>
              <a:t>Source: NREL ATB Mid Cost Scenario and Avg CF</a:t>
            </a:r>
          </a:p>
        </p:txBody>
      </p:sp>
      <p:grpSp>
        <p:nvGrpSpPr>
          <p:cNvPr id="10" name="Group 9">
            <a:extLst>
              <a:ext uri="{FF2B5EF4-FFF2-40B4-BE49-F238E27FC236}">
                <a16:creationId xmlns:a16="http://schemas.microsoft.com/office/drawing/2014/main" id="{B10F513A-445A-4654-AE57-752EE261791B}"/>
              </a:ext>
            </a:extLst>
          </p:cNvPr>
          <p:cNvGrpSpPr/>
          <p:nvPr/>
        </p:nvGrpSpPr>
        <p:grpSpPr>
          <a:xfrm>
            <a:off x="4305853" y="2401267"/>
            <a:ext cx="1743067" cy="1210769"/>
            <a:chOff x="4318045" y="2401268"/>
            <a:chExt cx="1743067" cy="674654"/>
          </a:xfrm>
        </p:grpSpPr>
        <p:sp>
          <p:nvSpPr>
            <p:cNvPr id="8" name="Left Brace 7">
              <a:extLst>
                <a:ext uri="{FF2B5EF4-FFF2-40B4-BE49-F238E27FC236}">
                  <a16:creationId xmlns:a16="http://schemas.microsoft.com/office/drawing/2014/main" id="{88364F4F-B546-41FD-BE49-56F896ED02B0}"/>
                </a:ext>
              </a:extLst>
            </p:cNvPr>
            <p:cNvSpPr/>
            <p:nvPr/>
          </p:nvSpPr>
          <p:spPr>
            <a:xfrm>
              <a:off x="5488643" y="2401268"/>
              <a:ext cx="572469" cy="674654"/>
            </a:xfrm>
            <a:prstGeom prst="leftBrace">
              <a:avLst/>
            </a:prstGeom>
            <a:ln w="571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27" name="Rectangle 26">
              <a:extLst>
                <a:ext uri="{FF2B5EF4-FFF2-40B4-BE49-F238E27FC236}">
                  <a16:creationId xmlns:a16="http://schemas.microsoft.com/office/drawing/2014/main" id="{D483A14E-F936-43FB-87C3-970887BEDEFE}"/>
                </a:ext>
              </a:extLst>
            </p:cNvPr>
            <p:cNvSpPr/>
            <p:nvPr/>
          </p:nvSpPr>
          <p:spPr>
            <a:xfrm>
              <a:off x="4318045" y="2628371"/>
              <a:ext cx="1227923" cy="369332"/>
            </a:xfrm>
            <a:prstGeom prst="rect">
              <a:avLst/>
            </a:prstGeom>
          </p:spPr>
          <p:txBody>
            <a:bodyPr wrap="square">
              <a:spAutoFit/>
            </a:bodyPr>
            <a:lstStyle/>
            <a:p>
              <a:r>
                <a:rPr lang="en-US" dirty="0">
                  <a:latin typeface="Franklin Gothic Book" panose="020B0503020102020204" pitchFamily="34" charset="0"/>
                </a:rPr>
                <a:t>Operation</a:t>
              </a:r>
              <a:endParaRPr lang="en-US" dirty="0"/>
            </a:p>
          </p:txBody>
        </p:sp>
      </p:grpSp>
      <p:grpSp>
        <p:nvGrpSpPr>
          <p:cNvPr id="29" name="Group 28">
            <a:extLst>
              <a:ext uri="{FF2B5EF4-FFF2-40B4-BE49-F238E27FC236}">
                <a16:creationId xmlns:a16="http://schemas.microsoft.com/office/drawing/2014/main" id="{8B5DF43B-EC80-41D7-A670-B9B6FC158058}"/>
              </a:ext>
            </a:extLst>
          </p:cNvPr>
          <p:cNvGrpSpPr/>
          <p:nvPr/>
        </p:nvGrpSpPr>
        <p:grpSpPr>
          <a:xfrm>
            <a:off x="4636225" y="3644495"/>
            <a:ext cx="1417724" cy="674651"/>
            <a:chOff x="4653583" y="2062722"/>
            <a:chExt cx="1383634" cy="926785"/>
          </a:xfrm>
        </p:grpSpPr>
        <p:sp>
          <p:nvSpPr>
            <p:cNvPr id="30" name="Left Brace 29">
              <a:extLst>
                <a:ext uri="{FF2B5EF4-FFF2-40B4-BE49-F238E27FC236}">
                  <a16:creationId xmlns:a16="http://schemas.microsoft.com/office/drawing/2014/main" id="{B4F412AC-9F2C-4C69-A41A-1C1123740B2C}"/>
                </a:ext>
              </a:extLst>
            </p:cNvPr>
            <p:cNvSpPr/>
            <p:nvPr/>
          </p:nvSpPr>
          <p:spPr>
            <a:xfrm>
              <a:off x="5464748" y="2062722"/>
              <a:ext cx="572469" cy="926785"/>
            </a:xfrm>
            <a:prstGeom prst="leftBrace">
              <a:avLst/>
            </a:prstGeom>
            <a:ln w="571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1" name="Rectangle 30">
              <a:extLst>
                <a:ext uri="{FF2B5EF4-FFF2-40B4-BE49-F238E27FC236}">
                  <a16:creationId xmlns:a16="http://schemas.microsoft.com/office/drawing/2014/main" id="{AC87C738-D392-40DE-83C8-1267E00F2A17}"/>
                </a:ext>
              </a:extLst>
            </p:cNvPr>
            <p:cNvSpPr/>
            <p:nvPr/>
          </p:nvSpPr>
          <p:spPr>
            <a:xfrm>
              <a:off x="4653583" y="2296943"/>
              <a:ext cx="830918" cy="507359"/>
            </a:xfrm>
            <a:prstGeom prst="rect">
              <a:avLst/>
            </a:prstGeom>
          </p:spPr>
          <p:txBody>
            <a:bodyPr wrap="square">
              <a:spAutoFit/>
            </a:bodyPr>
            <a:lstStyle/>
            <a:p>
              <a:r>
                <a:rPr lang="en-US" dirty="0">
                  <a:latin typeface="Franklin Gothic Book" panose="020B0503020102020204" pitchFamily="34" charset="0"/>
                </a:rPr>
                <a:t>SRMC</a:t>
              </a:r>
              <a:endParaRPr lang="en-US" dirty="0"/>
            </a:p>
          </p:txBody>
        </p:sp>
      </p:grpSp>
      <p:cxnSp>
        <p:nvCxnSpPr>
          <p:cNvPr id="44" name="Straight Arrow Connector 43">
            <a:extLst>
              <a:ext uri="{FF2B5EF4-FFF2-40B4-BE49-F238E27FC236}">
                <a16:creationId xmlns:a16="http://schemas.microsoft.com/office/drawing/2014/main" id="{68B515BC-63C9-4740-91E7-EE63D1AE021D}"/>
              </a:ext>
            </a:extLst>
          </p:cNvPr>
          <p:cNvCxnSpPr>
            <a:cxnSpLocks/>
          </p:cNvCxnSpPr>
          <p:nvPr/>
        </p:nvCxnSpPr>
        <p:spPr>
          <a:xfrm>
            <a:off x="3686185" y="4785360"/>
            <a:ext cx="2088692"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1B716A87-D99A-4D4D-88EC-D0AF30344769}"/>
              </a:ext>
            </a:extLst>
          </p:cNvPr>
          <p:cNvSpPr/>
          <p:nvPr/>
        </p:nvSpPr>
        <p:spPr>
          <a:xfrm rot="16200000">
            <a:off x="320520" y="5426241"/>
            <a:ext cx="1093184" cy="369332"/>
          </a:xfrm>
          <a:prstGeom prst="rect">
            <a:avLst/>
          </a:prstGeom>
        </p:spPr>
        <p:txBody>
          <a:bodyPr wrap="square">
            <a:spAutoFit/>
          </a:bodyPr>
          <a:lstStyle/>
          <a:p>
            <a:r>
              <a:rPr lang="en-US" dirty="0">
                <a:latin typeface="Franklin Gothic Book" panose="020B0503020102020204" pitchFamily="34" charset="0"/>
              </a:rPr>
              <a:t>Batteries</a:t>
            </a:r>
            <a:endParaRPr lang="en-US" dirty="0"/>
          </a:p>
        </p:txBody>
      </p:sp>
      <p:pic>
        <p:nvPicPr>
          <p:cNvPr id="14" name="Picture 13" descr="A close up of a logo&#10;&#10;Description automatically generated">
            <a:extLst>
              <a:ext uri="{FF2B5EF4-FFF2-40B4-BE49-F238E27FC236}">
                <a16:creationId xmlns:a16="http://schemas.microsoft.com/office/drawing/2014/main" id="{29F92B9B-08C0-4F9D-96E1-CAFD130DAABC}"/>
              </a:ext>
            </a:extLst>
          </p:cNvPr>
          <p:cNvPicPr>
            <a:picLocks noChangeAspect="1"/>
          </p:cNvPicPr>
          <p:nvPr/>
        </p:nvPicPr>
        <p:blipFill rotWithShape="1">
          <a:blip r:embed="rId9">
            <a:extLst>
              <a:ext uri="{28A0092B-C50C-407E-A947-70E740481C1C}">
                <a14:useLocalDpi xmlns:a14="http://schemas.microsoft.com/office/drawing/2010/main" val="0"/>
              </a:ext>
            </a:extLst>
          </a:blip>
          <a:srcRect l="8422" t="18328" r="7778" b="34077"/>
          <a:stretch/>
        </p:blipFill>
        <p:spPr>
          <a:xfrm rot="5400000" flipH="1">
            <a:off x="952401" y="5280525"/>
            <a:ext cx="1111329" cy="631183"/>
          </a:xfrm>
          <a:prstGeom prst="rect">
            <a:avLst/>
          </a:prstGeom>
        </p:spPr>
      </p:pic>
      <p:grpSp>
        <p:nvGrpSpPr>
          <p:cNvPr id="13" name="Group 12">
            <a:extLst>
              <a:ext uri="{FF2B5EF4-FFF2-40B4-BE49-F238E27FC236}">
                <a16:creationId xmlns:a16="http://schemas.microsoft.com/office/drawing/2014/main" id="{358DDE58-B763-46C7-AFB3-645C0903B6A2}"/>
              </a:ext>
            </a:extLst>
          </p:cNvPr>
          <p:cNvGrpSpPr/>
          <p:nvPr/>
        </p:nvGrpSpPr>
        <p:grpSpPr>
          <a:xfrm>
            <a:off x="4363178" y="1087567"/>
            <a:ext cx="7600603" cy="3976749"/>
            <a:chOff x="4363178" y="1087567"/>
            <a:chExt cx="7600603" cy="3976749"/>
          </a:xfrm>
        </p:grpSpPr>
        <p:pic>
          <p:nvPicPr>
            <p:cNvPr id="25" name="Picture 24" descr="A close up of a logo&#10;&#10;Description automatically generated">
              <a:extLst>
                <a:ext uri="{FF2B5EF4-FFF2-40B4-BE49-F238E27FC236}">
                  <a16:creationId xmlns:a16="http://schemas.microsoft.com/office/drawing/2014/main" id="{4F00DC10-D23C-4A19-99EA-C56848D003CD}"/>
                </a:ext>
              </a:extLst>
            </p:cNvPr>
            <p:cNvPicPr/>
            <p:nvPr/>
          </p:nvPicPr>
          <p:blipFill rotWithShape="1">
            <a:blip r:embed="rId10" cstate="print">
              <a:extLst>
                <a:ext uri="{28A0092B-C50C-407E-A947-70E740481C1C}">
                  <a14:useLocalDpi xmlns:a14="http://schemas.microsoft.com/office/drawing/2010/main" val="0"/>
                </a:ext>
              </a:extLst>
            </a:blip>
            <a:srcRect b="10927"/>
            <a:stretch/>
          </p:blipFill>
          <p:spPr>
            <a:xfrm>
              <a:off x="4363178" y="1403714"/>
              <a:ext cx="7600603" cy="3660602"/>
            </a:xfrm>
            <a:prstGeom prst="rect">
              <a:avLst/>
            </a:prstGeom>
          </p:spPr>
        </p:pic>
        <p:sp>
          <p:nvSpPr>
            <p:cNvPr id="2" name="TextBox 1">
              <a:extLst>
                <a:ext uri="{FF2B5EF4-FFF2-40B4-BE49-F238E27FC236}">
                  <a16:creationId xmlns:a16="http://schemas.microsoft.com/office/drawing/2014/main" id="{767012FF-6829-4934-BF0F-53F4E887F7AB}"/>
                </a:ext>
              </a:extLst>
            </p:cNvPr>
            <p:cNvSpPr txBox="1"/>
            <p:nvPr/>
          </p:nvSpPr>
          <p:spPr>
            <a:xfrm>
              <a:off x="5487615" y="1087567"/>
              <a:ext cx="5870076" cy="369332"/>
            </a:xfrm>
            <a:prstGeom prst="rect">
              <a:avLst/>
            </a:prstGeom>
            <a:noFill/>
          </p:spPr>
          <p:txBody>
            <a:bodyPr wrap="square" rtlCol="0">
              <a:spAutoFit/>
            </a:bodyPr>
            <a:lstStyle/>
            <a:p>
              <a:r>
                <a:rPr lang="en-US" dirty="0">
                  <a:latin typeface="Franklin Gothic Book" panose="020B0503020102020204" pitchFamily="34" charset="0"/>
                </a:rPr>
                <a:t>2013 hourly time series used for solar and wind production</a:t>
              </a:r>
            </a:p>
          </p:txBody>
        </p:sp>
      </p:grpSp>
    </p:spTree>
    <p:custDataLst>
      <p:tags r:id="rId1"/>
    </p:custDataLst>
    <p:extLst>
      <p:ext uri="{BB962C8B-B14F-4D97-AF65-F5344CB8AC3E}">
        <p14:creationId xmlns:p14="http://schemas.microsoft.com/office/powerpoint/2010/main" val="2692508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13"/>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D4431B4-1296-4031-86CB-868407C3300D}"/>
              </a:ext>
            </a:extLst>
          </p:cNvPr>
          <p:cNvSpPr>
            <a:spLocks noGrp="1"/>
          </p:cNvSpPr>
          <p:nvPr>
            <p:ph type="dt" sz="half" idx="10"/>
          </p:nvPr>
        </p:nvSpPr>
        <p:spPr/>
        <p:txBody>
          <a:bodyPr/>
          <a:lstStyle/>
          <a:p>
            <a:fld id="{BA72CBBF-91A4-4A68-A2C4-0813538904AD}" type="datetime1">
              <a:rPr lang="en-US" smtClean="0"/>
              <a:t>9/28/2020</a:t>
            </a:fld>
            <a:endParaRPr lang="en-US"/>
          </a:p>
        </p:txBody>
      </p:sp>
      <p:sp>
        <p:nvSpPr>
          <p:cNvPr id="3" name="Footer Placeholder 2">
            <a:extLst>
              <a:ext uri="{FF2B5EF4-FFF2-40B4-BE49-F238E27FC236}">
                <a16:creationId xmlns:a16="http://schemas.microsoft.com/office/drawing/2014/main" id="{8D17573E-F610-47D7-A80E-E73CD4ED0022}"/>
              </a:ext>
            </a:extLst>
          </p:cNvPr>
          <p:cNvSpPr>
            <a:spLocks noGrp="1"/>
          </p:cNvSpPr>
          <p:nvPr>
            <p:ph type="ftr" sz="quarter" idx="11"/>
          </p:nvPr>
        </p:nvSpPr>
        <p:spPr/>
        <p:txBody>
          <a:bodyPr/>
          <a:lstStyle/>
          <a:p>
            <a:r>
              <a:rPr lang="en-US"/>
              <a:t>Decarbonizing New York’s Power Sector</a:t>
            </a:r>
          </a:p>
        </p:txBody>
      </p:sp>
      <p:sp>
        <p:nvSpPr>
          <p:cNvPr id="4" name="Slide Number Placeholder 3">
            <a:extLst>
              <a:ext uri="{FF2B5EF4-FFF2-40B4-BE49-F238E27FC236}">
                <a16:creationId xmlns:a16="http://schemas.microsoft.com/office/drawing/2014/main" id="{06FBE550-F684-4225-8236-ED6F78FA0C86}"/>
              </a:ext>
            </a:extLst>
          </p:cNvPr>
          <p:cNvSpPr>
            <a:spLocks noGrp="1"/>
          </p:cNvSpPr>
          <p:nvPr>
            <p:ph type="sldNum" sz="quarter" idx="12"/>
          </p:nvPr>
        </p:nvSpPr>
        <p:spPr/>
        <p:txBody>
          <a:bodyPr/>
          <a:lstStyle/>
          <a:p>
            <a:fld id="{CDD4280C-217C-470D-9A0D-6495CC1C2458}" type="slidenum">
              <a:rPr lang="en-US" smtClean="0"/>
              <a:t>21</a:t>
            </a:fld>
            <a:endParaRPr lang="en-US"/>
          </a:p>
        </p:txBody>
      </p:sp>
      <p:sp>
        <p:nvSpPr>
          <p:cNvPr id="5" name="Title 1">
            <a:extLst>
              <a:ext uri="{FF2B5EF4-FFF2-40B4-BE49-F238E27FC236}">
                <a16:creationId xmlns:a16="http://schemas.microsoft.com/office/drawing/2014/main" id="{76448351-1168-4031-94F4-09D0A7841A85}"/>
              </a:ext>
            </a:extLst>
          </p:cNvPr>
          <p:cNvSpPr txBox="1">
            <a:spLocks/>
          </p:cNvSpPr>
          <p:nvPr/>
        </p:nvSpPr>
        <p:spPr>
          <a:xfrm>
            <a:off x="283308" y="169573"/>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Franklin Gothic Book" panose="020B0503020102020204" pitchFamily="34" charset="0"/>
                <a:cs typeface="Segoe UI" panose="020B0502040204020203" pitchFamily="34" charset="0"/>
              </a:rPr>
              <a:t>Conclusions and Future Work</a:t>
            </a:r>
          </a:p>
        </p:txBody>
      </p:sp>
      <p:sp>
        <p:nvSpPr>
          <p:cNvPr id="6" name="Rectangle 5">
            <a:extLst>
              <a:ext uri="{FF2B5EF4-FFF2-40B4-BE49-F238E27FC236}">
                <a16:creationId xmlns:a16="http://schemas.microsoft.com/office/drawing/2014/main" id="{6C9FB3C5-31E6-4A65-B428-E2106FF8DA28}"/>
              </a:ext>
            </a:extLst>
          </p:cNvPr>
          <p:cNvSpPr/>
          <p:nvPr/>
        </p:nvSpPr>
        <p:spPr>
          <a:xfrm>
            <a:off x="595579" y="1095047"/>
            <a:ext cx="11386871" cy="4708981"/>
          </a:xfrm>
          <a:prstGeom prst="rect">
            <a:avLst/>
          </a:prstGeom>
        </p:spPr>
        <p:txBody>
          <a:bodyPr wrap="square">
            <a:spAutoFit/>
          </a:bodyPr>
          <a:lstStyle/>
          <a:p>
            <a:r>
              <a:rPr lang="en-US" sz="2000" b="1" dirty="0">
                <a:latin typeface="Franklin Gothic Book" panose="020B0503020102020204" pitchFamily="34" charset="0"/>
              </a:rPr>
              <a:t>Conclusions</a:t>
            </a:r>
          </a:p>
          <a:p>
            <a:pPr marL="342900" indent="-342900">
              <a:buFont typeface="+mj-lt"/>
              <a:buAutoNum type="arabicPeriod"/>
            </a:pPr>
            <a:r>
              <a:rPr lang="en-US" sz="2000" b="1" dirty="0">
                <a:latin typeface="Franklin Gothic Book" panose="020B0503020102020204" pitchFamily="34" charset="0"/>
              </a:rPr>
              <a:t>Constructed and validated a power system model for 2019</a:t>
            </a:r>
          </a:p>
          <a:p>
            <a:pPr marL="342900" indent="-342900">
              <a:buFont typeface="+mj-lt"/>
              <a:buAutoNum type="arabicPeriod"/>
            </a:pPr>
            <a:r>
              <a:rPr lang="en-US" sz="2000" b="1" dirty="0">
                <a:latin typeface="Franklin Gothic Book" panose="020B0503020102020204" pitchFamily="34" charset="0"/>
              </a:rPr>
              <a:t>Constructed two future models to analyze the feasibility of achieving decarbonization goals</a:t>
            </a:r>
          </a:p>
          <a:p>
            <a:pPr marL="800100" lvl="1" indent="-342900">
              <a:buFont typeface="Arial" panose="020B0604020202020204" pitchFamily="34" charset="0"/>
              <a:buChar char="•"/>
            </a:pPr>
            <a:r>
              <a:rPr lang="en-US" sz="2000" b="1" dirty="0">
                <a:latin typeface="Franklin Gothic Book" panose="020B0503020102020204" pitchFamily="34" charset="0"/>
              </a:rPr>
              <a:t>NY could evolve to have 20% of the emissions and 20% of the operational cost of current system</a:t>
            </a:r>
          </a:p>
          <a:p>
            <a:pPr marL="800100" lvl="1" indent="-342900">
              <a:buFont typeface="Arial" panose="020B0604020202020204" pitchFamily="34" charset="0"/>
              <a:buChar char="•"/>
            </a:pPr>
            <a:r>
              <a:rPr lang="en-US" sz="2000" b="1" dirty="0">
                <a:latin typeface="Franklin Gothic Book" panose="020B0503020102020204" pitchFamily="34" charset="0"/>
              </a:rPr>
              <a:t>NY could achieve its goals with more storage and demand management for temporal flexibility, and transmission for geographic flexibility</a:t>
            </a:r>
          </a:p>
          <a:p>
            <a:pPr marL="800100" lvl="1" indent="-342900">
              <a:buFont typeface="Arial" panose="020B0604020202020204" pitchFamily="34" charset="0"/>
              <a:buChar char="•"/>
            </a:pPr>
            <a:r>
              <a:rPr lang="en-US" sz="2000" b="1" dirty="0">
                <a:latin typeface="Franklin Gothic Book" panose="020B0503020102020204" pitchFamily="34" charset="0"/>
              </a:rPr>
              <a:t>Wind could become dominate energy source, nuclear could be needed, and natural gas use could decline</a:t>
            </a:r>
          </a:p>
          <a:p>
            <a:pPr marL="342900" indent="-342900">
              <a:buFont typeface="+mj-lt"/>
              <a:buAutoNum type="arabicPeriod"/>
            </a:pPr>
            <a:r>
              <a:rPr lang="en-US" sz="2000" b="1" dirty="0">
                <a:latin typeface="Franklin Gothic Book" panose="020B0503020102020204" pitchFamily="34" charset="0"/>
              </a:rPr>
              <a:t>Published an Open Source Library: </a:t>
            </a:r>
            <a:r>
              <a:rPr lang="en-US" sz="2000" b="1" dirty="0">
                <a:latin typeface="Franklin Gothic Book" panose="020B0503020102020204" pitchFamily="34" charset="0"/>
                <a:hlinkClick r:id="rId2"/>
              </a:rPr>
              <a:t>NYISOToolkit</a:t>
            </a:r>
            <a:endParaRPr lang="en-US" sz="2000" b="1" dirty="0">
              <a:latin typeface="Franklin Gothic Book" panose="020B0503020102020204" pitchFamily="34" charset="0"/>
            </a:endParaRPr>
          </a:p>
          <a:p>
            <a:pPr marL="342900" indent="-342900">
              <a:buFont typeface="+mj-lt"/>
              <a:buAutoNum type="arabicPeriod"/>
            </a:pPr>
            <a:endParaRPr lang="en-US" sz="2000" b="1" dirty="0">
              <a:latin typeface="Franklin Gothic Book" panose="020B0503020102020204" pitchFamily="34" charset="0"/>
            </a:endParaRPr>
          </a:p>
          <a:p>
            <a:r>
              <a:rPr lang="en-US" sz="2000" b="1" dirty="0">
                <a:latin typeface="Franklin Gothic Book" panose="020B0503020102020204" pitchFamily="34" charset="0"/>
              </a:rPr>
              <a:t>Future Work</a:t>
            </a:r>
          </a:p>
          <a:p>
            <a:pPr marL="285750" indent="-285750">
              <a:buFontTx/>
              <a:buChar char="-"/>
            </a:pPr>
            <a:r>
              <a:rPr lang="en-US" sz="2000" b="1" dirty="0">
                <a:latin typeface="Franklin Gothic Book" panose="020B0503020102020204" pitchFamily="34" charset="0"/>
              </a:rPr>
              <a:t>Market-based imports/exports model</a:t>
            </a:r>
          </a:p>
          <a:p>
            <a:pPr marL="285750" indent="-285750">
              <a:buFontTx/>
              <a:buChar char="-"/>
            </a:pPr>
            <a:r>
              <a:rPr lang="en-US" sz="2000" b="1" dirty="0">
                <a:latin typeface="Franklin Gothic Book" panose="020B0503020102020204" pitchFamily="34" charset="0"/>
              </a:rPr>
              <a:t>Model demand response </a:t>
            </a:r>
          </a:p>
          <a:p>
            <a:pPr marL="285750" indent="-285750">
              <a:buFontTx/>
              <a:buChar char="-"/>
            </a:pPr>
            <a:r>
              <a:rPr lang="en-US" sz="2000" b="1" dirty="0">
                <a:latin typeface="Franklin Gothic Book" panose="020B0503020102020204" pitchFamily="34" charset="0"/>
              </a:rPr>
              <a:t>Supply curve approach for solar and hydro</a:t>
            </a:r>
          </a:p>
          <a:p>
            <a:pPr marL="285750" indent="-285750">
              <a:buFontTx/>
              <a:buChar char="-"/>
            </a:pPr>
            <a:r>
              <a:rPr lang="en-US" sz="2000" b="1" dirty="0">
                <a:latin typeface="Franklin Gothic Book" panose="020B0503020102020204" pitchFamily="34" charset="0"/>
              </a:rPr>
              <a:t>Capacity expansion model</a:t>
            </a:r>
          </a:p>
        </p:txBody>
      </p:sp>
    </p:spTree>
    <p:extLst>
      <p:ext uri="{BB962C8B-B14F-4D97-AF65-F5344CB8AC3E}">
        <p14:creationId xmlns:p14="http://schemas.microsoft.com/office/powerpoint/2010/main" val="1969008298"/>
      </p:ext>
    </p:extLst>
  </p:cSld>
  <p:clrMapOvr>
    <a:masterClrMapping/>
  </p:clrMapOvr>
  <mc:AlternateContent xmlns:mc="http://schemas.openxmlformats.org/markup-compatibility/2006" xmlns:p14="http://schemas.microsoft.com/office/powerpoint/2010/main">
    <mc:Choice Requires="p14">
      <p:transition spd="slow" p14:dur="2000" advTm="63816"/>
    </mc:Choice>
    <mc:Fallback xmlns="">
      <p:transition spd="slow" advTm="63816"/>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327EC73-02C2-4680-9EC8-384BFD90BE29}"/>
              </a:ext>
            </a:extLst>
          </p:cNvPr>
          <p:cNvSpPr>
            <a:spLocks noGrp="1"/>
          </p:cNvSpPr>
          <p:nvPr>
            <p:ph type="dt" sz="half" idx="10"/>
          </p:nvPr>
        </p:nvSpPr>
        <p:spPr/>
        <p:txBody>
          <a:bodyPr/>
          <a:lstStyle/>
          <a:p>
            <a:fld id="{A52AD471-1A53-428E-BA1B-C42D0E42E741}" type="datetime1">
              <a:rPr lang="en-US" smtClean="0"/>
              <a:t>9/28/2020</a:t>
            </a:fld>
            <a:endParaRPr lang="en-US"/>
          </a:p>
        </p:txBody>
      </p:sp>
      <p:sp>
        <p:nvSpPr>
          <p:cNvPr id="4" name="Footer Placeholder 3">
            <a:extLst>
              <a:ext uri="{FF2B5EF4-FFF2-40B4-BE49-F238E27FC236}">
                <a16:creationId xmlns:a16="http://schemas.microsoft.com/office/drawing/2014/main" id="{3BA375C2-53C8-4B0B-A003-F41C910867C9}"/>
              </a:ext>
            </a:extLst>
          </p:cNvPr>
          <p:cNvSpPr>
            <a:spLocks noGrp="1"/>
          </p:cNvSpPr>
          <p:nvPr>
            <p:ph type="ftr" sz="quarter" idx="11"/>
          </p:nvPr>
        </p:nvSpPr>
        <p:spPr/>
        <p:txBody>
          <a:bodyPr/>
          <a:lstStyle/>
          <a:p>
            <a:r>
              <a:rPr lang="en-US"/>
              <a:t>Decarbonizing New York’s Power Sector</a:t>
            </a:r>
          </a:p>
        </p:txBody>
      </p:sp>
      <p:sp>
        <p:nvSpPr>
          <p:cNvPr id="5" name="Slide Number Placeholder 4">
            <a:extLst>
              <a:ext uri="{FF2B5EF4-FFF2-40B4-BE49-F238E27FC236}">
                <a16:creationId xmlns:a16="http://schemas.microsoft.com/office/drawing/2014/main" id="{5914839F-D248-4795-9FB1-38E2A8C1D9BA}"/>
              </a:ext>
            </a:extLst>
          </p:cNvPr>
          <p:cNvSpPr>
            <a:spLocks noGrp="1"/>
          </p:cNvSpPr>
          <p:nvPr>
            <p:ph type="sldNum" sz="quarter" idx="12"/>
          </p:nvPr>
        </p:nvSpPr>
        <p:spPr/>
        <p:txBody>
          <a:bodyPr/>
          <a:lstStyle/>
          <a:p>
            <a:fld id="{CDD4280C-217C-470D-9A0D-6495CC1C2458}" type="slidenum">
              <a:rPr lang="en-US" smtClean="0"/>
              <a:t>22</a:t>
            </a:fld>
            <a:endParaRPr lang="en-US"/>
          </a:p>
        </p:txBody>
      </p:sp>
      <p:sp>
        <p:nvSpPr>
          <p:cNvPr id="7" name="Title 1">
            <a:extLst>
              <a:ext uri="{FF2B5EF4-FFF2-40B4-BE49-F238E27FC236}">
                <a16:creationId xmlns:a16="http://schemas.microsoft.com/office/drawing/2014/main" id="{506022FF-BA24-45CD-A3EA-56AEF97DC858}"/>
              </a:ext>
            </a:extLst>
          </p:cNvPr>
          <p:cNvSpPr txBox="1">
            <a:spLocks/>
          </p:cNvSpPr>
          <p:nvPr/>
        </p:nvSpPr>
        <p:spPr>
          <a:xfrm>
            <a:off x="5540050" y="2766218"/>
            <a:ext cx="1111899" cy="72591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Franklin Gothic Book" panose="020B0503020102020204" pitchFamily="34" charset="0"/>
                <a:cs typeface="Segoe UI" panose="020B0502040204020203" pitchFamily="34" charset="0"/>
              </a:rPr>
              <a:t>Q/A</a:t>
            </a:r>
          </a:p>
        </p:txBody>
      </p:sp>
    </p:spTree>
    <p:extLst>
      <p:ext uri="{BB962C8B-B14F-4D97-AF65-F5344CB8AC3E}">
        <p14:creationId xmlns:p14="http://schemas.microsoft.com/office/powerpoint/2010/main" val="17661369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327EC73-02C2-4680-9EC8-384BFD90BE29}"/>
              </a:ext>
            </a:extLst>
          </p:cNvPr>
          <p:cNvSpPr>
            <a:spLocks noGrp="1"/>
          </p:cNvSpPr>
          <p:nvPr>
            <p:ph type="dt" sz="half" idx="10"/>
          </p:nvPr>
        </p:nvSpPr>
        <p:spPr/>
        <p:txBody>
          <a:bodyPr/>
          <a:lstStyle/>
          <a:p>
            <a:fld id="{A52AD471-1A53-428E-BA1B-C42D0E42E741}" type="datetime1">
              <a:rPr lang="en-US" smtClean="0"/>
              <a:t>9/28/2020</a:t>
            </a:fld>
            <a:endParaRPr lang="en-US"/>
          </a:p>
        </p:txBody>
      </p:sp>
      <p:sp>
        <p:nvSpPr>
          <p:cNvPr id="4" name="Footer Placeholder 3">
            <a:extLst>
              <a:ext uri="{FF2B5EF4-FFF2-40B4-BE49-F238E27FC236}">
                <a16:creationId xmlns:a16="http://schemas.microsoft.com/office/drawing/2014/main" id="{3BA375C2-53C8-4B0B-A003-F41C910867C9}"/>
              </a:ext>
            </a:extLst>
          </p:cNvPr>
          <p:cNvSpPr>
            <a:spLocks noGrp="1"/>
          </p:cNvSpPr>
          <p:nvPr>
            <p:ph type="ftr" sz="quarter" idx="11"/>
          </p:nvPr>
        </p:nvSpPr>
        <p:spPr/>
        <p:txBody>
          <a:bodyPr/>
          <a:lstStyle/>
          <a:p>
            <a:r>
              <a:rPr lang="en-US"/>
              <a:t>Decarbonizing New York’s Power Sector</a:t>
            </a:r>
          </a:p>
        </p:txBody>
      </p:sp>
      <p:sp>
        <p:nvSpPr>
          <p:cNvPr id="5" name="Slide Number Placeholder 4">
            <a:extLst>
              <a:ext uri="{FF2B5EF4-FFF2-40B4-BE49-F238E27FC236}">
                <a16:creationId xmlns:a16="http://schemas.microsoft.com/office/drawing/2014/main" id="{5914839F-D248-4795-9FB1-38E2A8C1D9BA}"/>
              </a:ext>
            </a:extLst>
          </p:cNvPr>
          <p:cNvSpPr>
            <a:spLocks noGrp="1"/>
          </p:cNvSpPr>
          <p:nvPr>
            <p:ph type="sldNum" sz="quarter" idx="12"/>
          </p:nvPr>
        </p:nvSpPr>
        <p:spPr/>
        <p:txBody>
          <a:bodyPr/>
          <a:lstStyle/>
          <a:p>
            <a:fld id="{CDD4280C-217C-470D-9A0D-6495CC1C2458}" type="slidenum">
              <a:rPr lang="en-US" smtClean="0"/>
              <a:t>23</a:t>
            </a:fld>
            <a:endParaRPr lang="en-US"/>
          </a:p>
        </p:txBody>
      </p:sp>
      <p:sp>
        <p:nvSpPr>
          <p:cNvPr id="7" name="Title 1">
            <a:extLst>
              <a:ext uri="{FF2B5EF4-FFF2-40B4-BE49-F238E27FC236}">
                <a16:creationId xmlns:a16="http://schemas.microsoft.com/office/drawing/2014/main" id="{506022FF-BA24-45CD-A3EA-56AEF97DC858}"/>
              </a:ext>
            </a:extLst>
          </p:cNvPr>
          <p:cNvSpPr txBox="1">
            <a:spLocks/>
          </p:cNvSpPr>
          <p:nvPr/>
        </p:nvSpPr>
        <p:spPr>
          <a:xfrm>
            <a:off x="4452878" y="2766218"/>
            <a:ext cx="3286243"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Franklin Gothic Book" panose="020B0503020102020204" pitchFamily="34" charset="0"/>
                <a:cs typeface="Segoe UI" panose="020B0502040204020203" pitchFamily="34" charset="0"/>
              </a:rPr>
              <a:t>APPENDIX A</a:t>
            </a:r>
          </a:p>
        </p:txBody>
      </p:sp>
    </p:spTree>
    <p:extLst>
      <p:ext uri="{BB962C8B-B14F-4D97-AF65-F5344CB8AC3E}">
        <p14:creationId xmlns:p14="http://schemas.microsoft.com/office/powerpoint/2010/main" val="29491553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087818E0-9ADE-46F4-96DD-758C2945392E}"/>
              </a:ext>
            </a:extLst>
          </p:cNvPr>
          <p:cNvSpPr>
            <a:spLocks noGrp="1"/>
          </p:cNvSpPr>
          <p:nvPr>
            <p:ph type="ftr" sz="quarter" idx="11"/>
          </p:nvPr>
        </p:nvSpPr>
        <p:spPr/>
        <p:txBody>
          <a:bodyPr/>
          <a:lstStyle/>
          <a:p>
            <a:r>
              <a:rPr lang="en-US"/>
              <a:t>Decarbonizing New York’s Power Sector</a:t>
            </a:r>
          </a:p>
        </p:txBody>
      </p:sp>
      <p:sp>
        <p:nvSpPr>
          <p:cNvPr id="4" name="Slide Number Placeholder 3">
            <a:extLst>
              <a:ext uri="{FF2B5EF4-FFF2-40B4-BE49-F238E27FC236}">
                <a16:creationId xmlns:a16="http://schemas.microsoft.com/office/drawing/2014/main" id="{F79E939F-F3E1-44BA-A638-581E9B0CCFF5}"/>
              </a:ext>
            </a:extLst>
          </p:cNvPr>
          <p:cNvSpPr>
            <a:spLocks noGrp="1"/>
          </p:cNvSpPr>
          <p:nvPr>
            <p:ph type="sldNum" sz="quarter" idx="12"/>
          </p:nvPr>
        </p:nvSpPr>
        <p:spPr/>
        <p:txBody>
          <a:bodyPr/>
          <a:lstStyle/>
          <a:p>
            <a:fld id="{CDD4280C-217C-470D-9A0D-6495CC1C2458}" type="slidenum">
              <a:rPr lang="en-US" smtClean="0"/>
              <a:t>24</a:t>
            </a:fld>
            <a:endParaRPr lang="en-US"/>
          </a:p>
        </p:txBody>
      </p:sp>
      <p:sp>
        <p:nvSpPr>
          <p:cNvPr id="5" name="Title 1">
            <a:extLst>
              <a:ext uri="{FF2B5EF4-FFF2-40B4-BE49-F238E27FC236}">
                <a16:creationId xmlns:a16="http://schemas.microsoft.com/office/drawing/2014/main" id="{66FA9EFA-B255-4964-BA04-3EF9D8A0C447}"/>
              </a:ext>
            </a:extLst>
          </p:cNvPr>
          <p:cNvSpPr txBox="1">
            <a:spLocks/>
          </p:cNvSpPr>
          <p:nvPr/>
        </p:nvSpPr>
        <p:spPr>
          <a:xfrm>
            <a:off x="283308" y="169573"/>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atin typeface="Franklin Gothic Book" panose="020B0503020102020204" pitchFamily="34" charset="0"/>
                <a:cs typeface="Segoe UI" panose="020B0502040204020203" pitchFamily="34" charset="0"/>
              </a:rPr>
              <a:t>Load and I&amp;E Modeling</a:t>
            </a:r>
          </a:p>
        </p:txBody>
      </p:sp>
      <p:pic>
        <p:nvPicPr>
          <p:cNvPr id="6" name="Picture 5" descr="A close up of a logo&#10;&#10;Description automatically generated">
            <a:extLst>
              <a:ext uri="{FF2B5EF4-FFF2-40B4-BE49-F238E27FC236}">
                <a16:creationId xmlns:a16="http://schemas.microsoft.com/office/drawing/2014/main" id="{B011473F-68AB-4FF9-B27D-78114203C3F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551904" y="1"/>
            <a:ext cx="640080" cy="640080"/>
          </a:xfrm>
          <a:prstGeom prst="rect">
            <a:avLst/>
          </a:prstGeom>
          <a:ln>
            <a:noFill/>
          </a:ln>
          <a:effectLst>
            <a:softEdge rad="112500"/>
          </a:effectLst>
        </p:spPr>
      </p:pic>
      <p:pic>
        <p:nvPicPr>
          <p:cNvPr id="21" name="Picture 20" descr="A screenshot of a cell phone&#10;&#10;Description automatically generated">
            <a:extLst>
              <a:ext uri="{FF2B5EF4-FFF2-40B4-BE49-F238E27FC236}">
                <a16:creationId xmlns:a16="http://schemas.microsoft.com/office/drawing/2014/main" id="{6CAEC007-EB45-4320-8BE5-BE818CB9F0B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78436" y="1177656"/>
            <a:ext cx="8546071" cy="4572000"/>
          </a:xfrm>
          <a:prstGeom prst="rect">
            <a:avLst/>
          </a:prstGeom>
        </p:spPr>
      </p:pic>
      <p:pic>
        <p:nvPicPr>
          <p:cNvPr id="28" name="Picture 27" descr="A screenshot of a cell phone&#10;&#10;Description automatically generated">
            <a:extLst>
              <a:ext uri="{FF2B5EF4-FFF2-40B4-BE49-F238E27FC236}">
                <a16:creationId xmlns:a16="http://schemas.microsoft.com/office/drawing/2014/main" id="{9A53A00D-53D0-47D3-A068-3526BB4285F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57717" y="1186835"/>
            <a:ext cx="9050553" cy="4572000"/>
          </a:xfrm>
          <a:prstGeom prst="rect">
            <a:avLst/>
          </a:prstGeom>
        </p:spPr>
      </p:pic>
      <p:pic>
        <p:nvPicPr>
          <p:cNvPr id="18" name="Picture 17">
            <a:extLst>
              <a:ext uri="{FF2B5EF4-FFF2-40B4-BE49-F238E27FC236}">
                <a16:creationId xmlns:a16="http://schemas.microsoft.com/office/drawing/2014/main" id="{39F6B7C2-3CB3-44D6-9EDA-338D0C472CE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93092" y="1394900"/>
            <a:ext cx="9084939" cy="4572000"/>
          </a:xfrm>
          <a:prstGeom prst="rect">
            <a:avLst/>
          </a:prstGeom>
        </p:spPr>
      </p:pic>
    </p:spTree>
    <p:custDataLst>
      <p:tags r:id="rId1"/>
    </p:custDataLst>
    <p:extLst>
      <p:ext uri="{BB962C8B-B14F-4D97-AF65-F5344CB8AC3E}">
        <p14:creationId xmlns:p14="http://schemas.microsoft.com/office/powerpoint/2010/main" val="2014253178"/>
      </p:ext>
    </p:extLst>
  </p:cSld>
  <p:clrMapOvr>
    <a:masterClrMapping/>
  </p:clrMapOvr>
  <mc:AlternateContent xmlns:mc="http://schemas.openxmlformats.org/markup-compatibility/2006" xmlns:p14="http://schemas.microsoft.com/office/powerpoint/2010/main">
    <mc:Choice Requires="p14">
      <p:transition spd="slow" p14:dur="2000" advTm="63248"/>
    </mc:Choice>
    <mc:Fallback xmlns="">
      <p:transition spd="slow" advTm="6324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8"/>
                                        </p:tgtEl>
                                      </p:cBhvr>
                                    </p:animEffect>
                                    <p:set>
                                      <p:cBhvr>
                                        <p:cTn id="7" dur="1" fill="hold">
                                          <p:stCondLst>
                                            <p:cond delay="499"/>
                                          </p:stCondLst>
                                        </p:cTn>
                                        <p:tgtEl>
                                          <p:spTgt spid="18"/>
                                        </p:tgtEl>
                                        <p:attrNameLst>
                                          <p:attrName>style.visibility</p:attrName>
                                        </p:attrNameLst>
                                      </p:cBhvr>
                                      <p:to>
                                        <p:strVal val="hidden"/>
                                      </p:to>
                                    </p:se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8"/>
                                        </p:tgtEl>
                                        <p:attrNameLst>
                                          <p:attrName>style.visibility</p:attrName>
                                        </p:attrNameLst>
                                      </p:cBhvr>
                                      <p:to>
                                        <p:strVal val="visible"/>
                                      </p:to>
                                    </p:set>
                                    <p:animEffect transition="in" filter="fade">
                                      <p:cBhvr>
                                        <p:cTn id="11" dur="500"/>
                                        <p:tgtEl>
                                          <p:spTgt spid="28"/>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xit" presetSubtype="0" fill="hold" nodeType="clickEffect">
                                  <p:stCondLst>
                                    <p:cond delay="0"/>
                                  </p:stCondLst>
                                  <p:childTnLst>
                                    <p:animEffect transition="out" filter="fade">
                                      <p:cBhvr>
                                        <p:cTn id="15" dur="500"/>
                                        <p:tgtEl>
                                          <p:spTgt spid="28"/>
                                        </p:tgtEl>
                                      </p:cBhvr>
                                    </p:animEffect>
                                    <p:set>
                                      <p:cBhvr>
                                        <p:cTn id="16" dur="1" fill="hold">
                                          <p:stCondLst>
                                            <p:cond delay="499"/>
                                          </p:stCondLst>
                                        </p:cTn>
                                        <p:tgtEl>
                                          <p:spTgt spid="28"/>
                                        </p:tgtEl>
                                        <p:attrNameLst>
                                          <p:attrName>style.visibility</p:attrName>
                                        </p:attrNameLst>
                                      </p:cBhvr>
                                      <p:to>
                                        <p:strVal val="hidden"/>
                                      </p:to>
                                    </p:set>
                                  </p:childTnLst>
                                </p:cTn>
                              </p:par>
                              <p:par>
                                <p:cTn id="17" presetID="10" presetClass="entr" presetSubtype="0" fill="hold" nodeType="with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fade">
                                      <p:cBhvr>
                                        <p:cTn id="19"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87D092F4-5AA8-4BD4-BE15-58BFEDAC4649}"/>
              </a:ext>
            </a:extLst>
          </p:cNvPr>
          <p:cNvSpPr txBox="1">
            <a:spLocks/>
          </p:cNvSpPr>
          <p:nvPr/>
        </p:nvSpPr>
        <p:spPr>
          <a:xfrm>
            <a:off x="168965" y="303961"/>
            <a:ext cx="6245483" cy="6468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atin typeface="Franklin Gothic Book" panose="020B0503020102020204" pitchFamily="34" charset="0"/>
                <a:cs typeface="Segoe UI" panose="020B0502040204020203" pitchFamily="34" charset="0"/>
              </a:rPr>
              <a:t>Wind</a:t>
            </a:r>
          </a:p>
        </p:txBody>
      </p:sp>
      <p:sp>
        <p:nvSpPr>
          <p:cNvPr id="7" name="Footer Placeholder 6">
            <a:extLst>
              <a:ext uri="{FF2B5EF4-FFF2-40B4-BE49-F238E27FC236}">
                <a16:creationId xmlns:a16="http://schemas.microsoft.com/office/drawing/2014/main" id="{CCFA18D7-439E-4293-B41D-C52AA5D6E928}"/>
              </a:ext>
            </a:extLst>
          </p:cNvPr>
          <p:cNvSpPr>
            <a:spLocks noGrp="1"/>
          </p:cNvSpPr>
          <p:nvPr>
            <p:ph type="ftr" sz="quarter" idx="11"/>
          </p:nvPr>
        </p:nvSpPr>
        <p:spPr/>
        <p:txBody>
          <a:bodyPr/>
          <a:lstStyle/>
          <a:p>
            <a:r>
              <a:rPr lang="en-US"/>
              <a:t>Decarbonizing New York’s Power Sector</a:t>
            </a:r>
          </a:p>
        </p:txBody>
      </p:sp>
      <p:sp>
        <p:nvSpPr>
          <p:cNvPr id="8" name="Slide Number Placeholder 7">
            <a:extLst>
              <a:ext uri="{FF2B5EF4-FFF2-40B4-BE49-F238E27FC236}">
                <a16:creationId xmlns:a16="http://schemas.microsoft.com/office/drawing/2014/main" id="{3EC1AD27-6FD3-47BE-AB94-0C5DD692C245}"/>
              </a:ext>
            </a:extLst>
          </p:cNvPr>
          <p:cNvSpPr>
            <a:spLocks noGrp="1"/>
          </p:cNvSpPr>
          <p:nvPr>
            <p:ph type="sldNum" sz="quarter" idx="12"/>
          </p:nvPr>
        </p:nvSpPr>
        <p:spPr/>
        <p:txBody>
          <a:bodyPr/>
          <a:lstStyle/>
          <a:p>
            <a:fld id="{CDD4280C-217C-470D-9A0D-6495CC1C2458}" type="slidenum">
              <a:rPr lang="en-US" smtClean="0"/>
              <a:t>25</a:t>
            </a:fld>
            <a:endParaRPr lang="en-US"/>
          </a:p>
        </p:txBody>
      </p:sp>
      <p:sp>
        <p:nvSpPr>
          <p:cNvPr id="9" name="Title 1">
            <a:extLst>
              <a:ext uri="{FF2B5EF4-FFF2-40B4-BE49-F238E27FC236}">
                <a16:creationId xmlns:a16="http://schemas.microsoft.com/office/drawing/2014/main" id="{17F97748-8410-457B-81E6-59DDAEBC0255}"/>
              </a:ext>
            </a:extLst>
          </p:cNvPr>
          <p:cNvSpPr txBox="1">
            <a:spLocks/>
          </p:cNvSpPr>
          <p:nvPr/>
        </p:nvSpPr>
        <p:spPr>
          <a:xfrm>
            <a:off x="1097280" y="5370436"/>
            <a:ext cx="5192559" cy="948005"/>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a:latin typeface="Franklin Gothic Book" panose="020B0503020102020204" pitchFamily="34" charset="0"/>
                <a:cs typeface="Segoe UI" panose="020B0502040204020203" pitchFamily="34" charset="0"/>
              </a:rPr>
              <a:t>NREL Windtoolkit</a:t>
            </a:r>
          </a:p>
          <a:p>
            <a:r>
              <a:rPr lang="en-US" sz="2800">
                <a:latin typeface="Franklin Gothic Book" panose="020B0503020102020204" pitchFamily="34" charset="0"/>
                <a:cs typeface="Segoe UI" panose="020B0502040204020203" pitchFamily="34" charset="0"/>
              </a:rPr>
              <a:t>Technoeconomic Dataset (2014)</a:t>
            </a:r>
          </a:p>
        </p:txBody>
      </p:sp>
      <p:pic>
        <p:nvPicPr>
          <p:cNvPr id="10" name="Picture 9" descr="A close up of a logo&#10;&#10;Description automatically generated">
            <a:extLst>
              <a:ext uri="{FF2B5EF4-FFF2-40B4-BE49-F238E27FC236}">
                <a16:creationId xmlns:a16="http://schemas.microsoft.com/office/drawing/2014/main" id="{1ED0716C-AF83-4C32-A911-14F48082B956}"/>
              </a:ext>
            </a:extLst>
          </p:cNvPr>
          <p:cNvPicPr>
            <a:picLocks noChangeAspect="1"/>
          </p:cNvPicPr>
          <p:nvPr/>
        </p:nvPicPr>
        <p:blipFill rotWithShape="1">
          <a:blip r:embed="rId3">
            <a:extLst>
              <a:ext uri="{28A0092B-C50C-407E-A947-70E740481C1C}">
                <a14:useLocalDpi xmlns:a14="http://schemas.microsoft.com/office/drawing/2010/main" val="0"/>
              </a:ext>
            </a:extLst>
          </a:blip>
          <a:srcRect b="12092"/>
          <a:stretch/>
        </p:blipFill>
        <p:spPr>
          <a:xfrm>
            <a:off x="147288" y="5370436"/>
            <a:ext cx="949992" cy="835120"/>
          </a:xfrm>
          <a:prstGeom prst="rect">
            <a:avLst/>
          </a:prstGeom>
        </p:spPr>
      </p:pic>
      <p:pic>
        <p:nvPicPr>
          <p:cNvPr id="11" name="Picture 10" descr="A close up of a logo&#10;&#10;Description automatically generated">
            <a:extLst>
              <a:ext uri="{FF2B5EF4-FFF2-40B4-BE49-F238E27FC236}">
                <a16:creationId xmlns:a16="http://schemas.microsoft.com/office/drawing/2014/main" id="{07C7FC13-5524-481C-939A-68EFE45DDD3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551904" y="1"/>
            <a:ext cx="640080" cy="640080"/>
          </a:xfrm>
          <a:prstGeom prst="rect">
            <a:avLst/>
          </a:prstGeom>
          <a:ln>
            <a:noFill/>
          </a:ln>
          <a:effectLst>
            <a:softEdge rad="112500"/>
          </a:effectLst>
        </p:spPr>
      </p:pic>
      <p:sp>
        <p:nvSpPr>
          <p:cNvPr id="13" name="TextBox 12">
            <a:extLst>
              <a:ext uri="{FF2B5EF4-FFF2-40B4-BE49-F238E27FC236}">
                <a16:creationId xmlns:a16="http://schemas.microsoft.com/office/drawing/2014/main" id="{984518A9-A896-4346-A712-C2C53BB662BF}"/>
              </a:ext>
            </a:extLst>
          </p:cNvPr>
          <p:cNvSpPr txBox="1"/>
          <p:nvPr/>
        </p:nvSpPr>
        <p:spPr>
          <a:xfrm>
            <a:off x="7576576" y="2905968"/>
            <a:ext cx="1378888" cy="923330"/>
          </a:xfrm>
          <a:prstGeom prst="rect">
            <a:avLst/>
          </a:prstGeom>
          <a:solidFill>
            <a:srgbClr val="FFFF00"/>
          </a:solidFill>
        </p:spPr>
        <p:txBody>
          <a:bodyPr wrap="square" rtlCol="0">
            <a:spAutoFit/>
          </a:bodyPr>
          <a:lstStyle/>
          <a:p>
            <a:r>
              <a:rPr lang="en-US"/>
              <a:t>make updated figures</a:t>
            </a:r>
          </a:p>
        </p:txBody>
      </p:sp>
      <p:pic>
        <p:nvPicPr>
          <p:cNvPr id="15" name="Picture 14" descr="A close up of a map&#10;&#10;Description automatically generated">
            <a:extLst>
              <a:ext uri="{FF2B5EF4-FFF2-40B4-BE49-F238E27FC236}">
                <a16:creationId xmlns:a16="http://schemas.microsoft.com/office/drawing/2014/main" id="{EABA59F5-532A-4AF0-8255-01720216D672}"/>
              </a:ext>
            </a:extLst>
          </p:cNvPr>
          <p:cNvPicPr>
            <a:picLocks noChangeAspect="1"/>
          </p:cNvPicPr>
          <p:nvPr/>
        </p:nvPicPr>
        <p:blipFill rotWithShape="1">
          <a:blip r:embed="rId5">
            <a:extLst>
              <a:ext uri="{28A0092B-C50C-407E-A947-70E740481C1C}">
                <a14:useLocalDpi xmlns:a14="http://schemas.microsoft.com/office/drawing/2010/main" val="0"/>
              </a:ext>
            </a:extLst>
          </a:blip>
          <a:srcRect b="17609"/>
          <a:stretch/>
        </p:blipFill>
        <p:spPr>
          <a:xfrm>
            <a:off x="269860" y="1488677"/>
            <a:ext cx="5373349" cy="3321448"/>
          </a:xfrm>
          <a:prstGeom prst="rect">
            <a:avLst/>
          </a:prstGeom>
        </p:spPr>
      </p:pic>
      <p:pic>
        <p:nvPicPr>
          <p:cNvPr id="17" name="Picture 16" descr="A close up of a map&#10;&#10;Description automatically generated">
            <a:extLst>
              <a:ext uri="{FF2B5EF4-FFF2-40B4-BE49-F238E27FC236}">
                <a16:creationId xmlns:a16="http://schemas.microsoft.com/office/drawing/2014/main" id="{92A28F09-6F15-479C-B9C1-59234B6BE36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653836" y="1604001"/>
            <a:ext cx="6165159" cy="3090800"/>
          </a:xfrm>
          <a:prstGeom prst="rect">
            <a:avLst/>
          </a:prstGeom>
        </p:spPr>
      </p:pic>
    </p:spTree>
    <p:extLst>
      <p:ext uri="{BB962C8B-B14F-4D97-AF65-F5344CB8AC3E}">
        <p14:creationId xmlns:p14="http://schemas.microsoft.com/office/powerpoint/2010/main" val="24014650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3BA375C2-53C8-4B0B-A003-F41C910867C9}"/>
              </a:ext>
            </a:extLst>
          </p:cNvPr>
          <p:cNvSpPr>
            <a:spLocks noGrp="1"/>
          </p:cNvSpPr>
          <p:nvPr>
            <p:ph type="ftr" sz="quarter" idx="11"/>
          </p:nvPr>
        </p:nvSpPr>
        <p:spPr/>
        <p:txBody>
          <a:bodyPr/>
          <a:lstStyle/>
          <a:p>
            <a:r>
              <a:rPr lang="en-US"/>
              <a:t>Decarbonizing New York’s Power Sector</a:t>
            </a:r>
          </a:p>
        </p:txBody>
      </p:sp>
      <p:sp>
        <p:nvSpPr>
          <p:cNvPr id="5" name="Slide Number Placeholder 4">
            <a:extLst>
              <a:ext uri="{FF2B5EF4-FFF2-40B4-BE49-F238E27FC236}">
                <a16:creationId xmlns:a16="http://schemas.microsoft.com/office/drawing/2014/main" id="{5914839F-D248-4795-9FB1-38E2A8C1D9BA}"/>
              </a:ext>
            </a:extLst>
          </p:cNvPr>
          <p:cNvSpPr>
            <a:spLocks noGrp="1"/>
          </p:cNvSpPr>
          <p:nvPr>
            <p:ph type="sldNum" sz="quarter" idx="12"/>
          </p:nvPr>
        </p:nvSpPr>
        <p:spPr/>
        <p:txBody>
          <a:bodyPr/>
          <a:lstStyle/>
          <a:p>
            <a:fld id="{CDD4280C-217C-470D-9A0D-6495CC1C2458}" type="slidenum">
              <a:rPr lang="en-US" smtClean="0"/>
              <a:t>26</a:t>
            </a:fld>
            <a:endParaRPr lang="en-US"/>
          </a:p>
        </p:txBody>
      </p:sp>
      <p:sp>
        <p:nvSpPr>
          <p:cNvPr id="6" name="Title 1">
            <a:extLst>
              <a:ext uri="{FF2B5EF4-FFF2-40B4-BE49-F238E27FC236}">
                <a16:creationId xmlns:a16="http://schemas.microsoft.com/office/drawing/2014/main" id="{8577F557-E72E-4B8F-B534-C19F381310A0}"/>
              </a:ext>
            </a:extLst>
          </p:cNvPr>
          <p:cNvSpPr txBox="1">
            <a:spLocks/>
          </p:cNvSpPr>
          <p:nvPr/>
        </p:nvSpPr>
        <p:spPr>
          <a:xfrm>
            <a:off x="283308" y="169573"/>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Franklin Gothic Book" panose="020B0503020102020204" pitchFamily="34" charset="0"/>
                <a:cs typeface="Segoe UI" panose="020B0502040204020203" pitchFamily="34" charset="0"/>
              </a:rPr>
              <a:t>Capacity Comparison</a:t>
            </a:r>
          </a:p>
        </p:txBody>
      </p:sp>
      <p:graphicFrame>
        <p:nvGraphicFramePr>
          <p:cNvPr id="13" name="Table 12">
            <a:extLst>
              <a:ext uri="{FF2B5EF4-FFF2-40B4-BE49-F238E27FC236}">
                <a16:creationId xmlns:a16="http://schemas.microsoft.com/office/drawing/2014/main" id="{51750267-7CAB-43ED-9F3D-801B69C9683C}"/>
              </a:ext>
            </a:extLst>
          </p:cNvPr>
          <p:cNvGraphicFramePr>
            <a:graphicFrameLocks noGrp="1"/>
          </p:cNvGraphicFramePr>
          <p:nvPr>
            <p:extLst>
              <p:ext uri="{D42A27DB-BD31-4B8C-83A1-F6EECF244321}">
                <p14:modId xmlns:p14="http://schemas.microsoft.com/office/powerpoint/2010/main" val="297280639"/>
              </p:ext>
            </p:extLst>
          </p:nvPr>
        </p:nvGraphicFramePr>
        <p:xfrm>
          <a:off x="1653309" y="1265830"/>
          <a:ext cx="9145599" cy="4612640"/>
        </p:xfrm>
        <a:graphic>
          <a:graphicData uri="http://schemas.openxmlformats.org/drawingml/2006/table">
            <a:tbl>
              <a:tblPr firstRow="1" firstCol="1" bandRow="1"/>
              <a:tblGrid>
                <a:gridCol w="1319076">
                  <a:extLst>
                    <a:ext uri="{9D8B030D-6E8A-4147-A177-3AD203B41FA5}">
                      <a16:colId xmlns:a16="http://schemas.microsoft.com/office/drawing/2014/main" val="259370952"/>
                    </a:ext>
                  </a:extLst>
                </a:gridCol>
                <a:gridCol w="1143200">
                  <a:extLst>
                    <a:ext uri="{9D8B030D-6E8A-4147-A177-3AD203B41FA5}">
                      <a16:colId xmlns:a16="http://schemas.microsoft.com/office/drawing/2014/main" val="1558051378"/>
                    </a:ext>
                  </a:extLst>
                </a:gridCol>
                <a:gridCol w="967323">
                  <a:extLst>
                    <a:ext uri="{9D8B030D-6E8A-4147-A177-3AD203B41FA5}">
                      <a16:colId xmlns:a16="http://schemas.microsoft.com/office/drawing/2014/main" val="2602712713"/>
                    </a:ext>
                  </a:extLst>
                </a:gridCol>
                <a:gridCol w="1670831">
                  <a:extLst>
                    <a:ext uri="{9D8B030D-6E8A-4147-A177-3AD203B41FA5}">
                      <a16:colId xmlns:a16="http://schemas.microsoft.com/office/drawing/2014/main" val="930719543"/>
                    </a:ext>
                  </a:extLst>
                </a:gridCol>
                <a:gridCol w="1194008">
                  <a:extLst>
                    <a:ext uri="{9D8B030D-6E8A-4147-A177-3AD203B41FA5}">
                      <a16:colId xmlns:a16="http://schemas.microsoft.com/office/drawing/2014/main" val="961821485"/>
                    </a:ext>
                  </a:extLst>
                </a:gridCol>
                <a:gridCol w="1268268">
                  <a:extLst>
                    <a:ext uri="{9D8B030D-6E8A-4147-A177-3AD203B41FA5}">
                      <a16:colId xmlns:a16="http://schemas.microsoft.com/office/drawing/2014/main" val="718844166"/>
                    </a:ext>
                  </a:extLst>
                </a:gridCol>
                <a:gridCol w="260884">
                  <a:extLst>
                    <a:ext uri="{9D8B030D-6E8A-4147-A177-3AD203B41FA5}">
                      <a16:colId xmlns:a16="http://schemas.microsoft.com/office/drawing/2014/main" val="3000825999"/>
                    </a:ext>
                  </a:extLst>
                </a:gridCol>
                <a:gridCol w="1322009">
                  <a:extLst>
                    <a:ext uri="{9D8B030D-6E8A-4147-A177-3AD203B41FA5}">
                      <a16:colId xmlns:a16="http://schemas.microsoft.com/office/drawing/2014/main" val="2823020440"/>
                    </a:ext>
                  </a:extLst>
                </a:gridCol>
              </a:tblGrid>
              <a:tr h="190500">
                <a:tc>
                  <a:txBody>
                    <a:bodyPr/>
                    <a:lstStyle/>
                    <a:p>
                      <a:pPr marL="0" marR="0" algn="ctr">
                        <a:lnSpc>
                          <a:spcPct val="100000"/>
                        </a:lnSpc>
                        <a:spcBef>
                          <a:spcPts val="0"/>
                        </a:spcBef>
                        <a:spcAft>
                          <a:spcPts val="0"/>
                        </a:spcAft>
                      </a:pPr>
                      <a:r>
                        <a:rPr lang="en-US" sz="1600" b="1">
                          <a:solidFill>
                            <a:srgbClr val="000000"/>
                          </a:solidFill>
                          <a:effectLst/>
                          <a:latin typeface="Franklin Gothic Book" panose="020B0503020102020204" pitchFamily="34" charset="0"/>
                          <a:ea typeface="Calibri" panose="020F0502020204030204" pitchFamily="34" charset="0"/>
                          <a:cs typeface="Arial" panose="020B0604020202020204" pitchFamily="34" charset="0"/>
                        </a:rPr>
                        <a:t>Technology</a:t>
                      </a:r>
                      <a:endParaRPr lang="en-US" sz="1800">
                        <a:effectLst/>
                        <a:latin typeface="Franklin Gothic Book" panose="020B0503020102020204" pitchFamily="34" charset="0"/>
                        <a:ea typeface="Calibri" panose="020F0502020204030204" pitchFamily="34" charset="0"/>
                        <a:cs typeface="Arial" panose="020B0604020202020204" pitchFamily="34" charset="0"/>
                      </a:endParaRPr>
                    </a:p>
                  </a:txBody>
                  <a:tcPr marL="68580" marR="68580" marT="0" marB="0" anchor="b">
                    <a:lnL>
                      <a:noFill/>
                    </a:lnL>
                    <a:lnR w="12700" cap="flat" cmpd="sng" algn="ctr">
                      <a:solidFill>
                        <a:srgbClr val="000000"/>
                      </a:solidFill>
                      <a:prstDash val="solid"/>
                      <a:round/>
                      <a:headEnd type="none" w="med" len="med"/>
                      <a:tailEnd type="none" w="med" len="med"/>
                    </a:lnR>
                    <a:lnT>
                      <a:noFill/>
                    </a:lnT>
                    <a:lnB w="12700" cap="flat" cmpd="sng" algn="ctr">
                      <a:solidFill>
                        <a:srgbClr val="7F7F7F"/>
                      </a:solidFill>
                      <a:prstDash val="solid"/>
                      <a:round/>
                      <a:headEnd type="none" w="med" len="med"/>
                      <a:tailEnd type="none" w="med" len="med"/>
                    </a:lnB>
                  </a:tcPr>
                </a:tc>
                <a:tc>
                  <a:txBody>
                    <a:bodyPr/>
                    <a:lstStyle/>
                    <a:p>
                      <a:pPr marL="0" marR="0" algn="ctr">
                        <a:lnSpc>
                          <a:spcPct val="100000"/>
                        </a:lnSpc>
                        <a:spcBef>
                          <a:spcPts val="0"/>
                        </a:spcBef>
                        <a:spcAft>
                          <a:spcPts val="0"/>
                        </a:spcAft>
                      </a:pPr>
                      <a:r>
                        <a:rPr lang="en-US" sz="1600" b="1" dirty="0">
                          <a:solidFill>
                            <a:srgbClr val="000000"/>
                          </a:solidFill>
                          <a:effectLst/>
                          <a:latin typeface="Franklin Gothic Book" panose="020B0503020102020204" pitchFamily="34" charset="0"/>
                          <a:ea typeface="Calibri" panose="020F0502020204030204" pitchFamily="34" charset="0"/>
                          <a:cs typeface="Arial" panose="020B0604020202020204" pitchFamily="34" charset="0"/>
                        </a:rPr>
                        <a:t>2019 Historic</a:t>
                      </a:r>
                      <a:endParaRPr lang="en-US" sz="1800" dirty="0">
                        <a:effectLst/>
                        <a:latin typeface="Franklin Gothic Book" panose="020B0503020102020204" pitchFamily="34" charset="0"/>
                        <a:ea typeface="Calibri" panose="020F0502020204030204" pitchFamily="34" charset="0"/>
                        <a:cs typeface="Arial" panose="020B0604020202020204" pitchFamily="34" charset="0"/>
                      </a:endParaRPr>
                    </a:p>
                  </a:txBody>
                  <a:tcPr marL="68580" marR="68580" marT="0" marB="0" anchor="b">
                    <a:lnL w="12700" cap="flat" cmpd="sng" algn="ctr">
                      <a:solidFill>
                        <a:srgbClr val="000000"/>
                      </a:solidFill>
                      <a:prstDash val="solid"/>
                      <a:round/>
                      <a:headEnd type="none" w="med" len="med"/>
                      <a:tailEnd type="none" w="med" len="med"/>
                    </a:lnL>
                    <a:lnR>
                      <a:noFill/>
                    </a:lnR>
                    <a:lnT>
                      <a:noFill/>
                    </a:lnT>
                    <a:lnB w="12700" cap="flat" cmpd="sng" algn="ctr">
                      <a:solidFill>
                        <a:srgbClr val="7F7F7F"/>
                      </a:solidFill>
                      <a:prstDash val="solid"/>
                      <a:round/>
                      <a:headEnd type="none" w="med" len="med"/>
                      <a:tailEnd type="none" w="med" len="med"/>
                    </a:lnB>
                  </a:tcPr>
                </a:tc>
                <a:tc>
                  <a:txBody>
                    <a:bodyPr/>
                    <a:lstStyle/>
                    <a:p>
                      <a:pPr marL="0" marR="0" algn="ctr">
                        <a:lnSpc>
                          <a:spcPct val="100000"/>
                        </a:lnSpc>
                        <a:spcBef>
                          <a:spcPts val="0"/>
                        </a:spcBef>
                        <a:spcAft>
                          <a:spcPts val="0"/>
                        </a:spcAft>
                      </a:pPr>
                      <a:r>
                        <a:rPr lang="en-US" sz="1600" b="1">
                          <a:solidFill>
                            <a:srgbClr val="000000"/>
                          </a:solidFill>
                          <a:effectLst/>
                          <a:latin typeface="Franklin Gothic Book" panose="020B0503020102020204" pitchFamily="34" charset="0"/>
                          <a:ea typeface="Calibri" panose="020F0502020204030204" pitchFamily="34" charset="0"/>
                          <a:cs typeface="Arial" panose="020B0604020202020204" pitchFamily="34" charset="0"/>
                        </a:rPr>
                        <a:t>2019 NY Model</a:t>
                      </a:r>
                      <a:endParaRPr lang="en-US" sz="1800">
                        <a:effectLst/>
                        <a:latin typeface="Franklin Gothic Book" panose="020B0503020102020204" pitchFamily="34" charset="0"/>
                        <a:ea typeface="Calibri" panose="020F0502020204030204" pitchFamily="34" charset="0"/>
                        <a:cs typeface="Arial" panose="020B0604020202020204" pitchFamily="34" charset="0"/>
                      </a:endParaRPr>
                    </a:p>
                  </a:txBody>
                  <a:tcPr marL="68580" marR="68580" marT="0" marB="0" anchor="b">
                    <a:lnL>
                      <a:noFill/>
                    </a:lnL>
                    <a:lnR w="12700" cap="flat" cmpd="sng" algn="ctr">
                      <a:solidFill>
                        <a:srgbClr val="000000"/>
                      </a:solidFill>
                      <a:prstDash val="solid"/>
                      <a:round/>
                      <a:headEnd type="none" w="med" len="med"/>
                      <a:tailEnd type="none" w="med" len="med"/>
                    </a:lnR>
                    <a:lnT>
                      <a:noFill/>
                    </a:lnT>
                    <a:lnB w="12700" cap="flat" cmpd="sng" algn="ctr">
                      <a:solidFill>
                        <a:srgbClr val="7F7F7F"/>
                      </a:solidFill>
                      <a:prstDash val="solid"/>
                      <a:round/>
                      <a:headEnd type="none" w="med" len="med"/>
                      <a:tailEnd type="none" w="med" len="med"/>
                    </a:lnB>
                  </a:tcPr>
                </a:tc>
                <a:tc>
                  <a:txBody>
                    <a:bodyPr/>
                    <a:lstStyle/>
                    <a:p>
                      <a:pPr marL="0" marR="0" algn="ctr">
                        <a:lnSpc>
                          <a:spcPct val="100000"/>
                        </a:lnSpc>
                        <a:spcBef>
                          <a:spcPts val="0"/>
                        </a:spcBef>
                        <a:spcAft>
                          <a:spcPts val="0"/>
                        </a:spcAft>
                      </a:pPr>
                      <a:r>
                        <a:rPr lang="en-US" sz="1600" b="1">
                          <a:solidFill>
                            <a:srgbClr val="000000"/>
                          </a:solidFill>
                          <a:effectLst/>
                          <a:latin typeface="Franklin Gothic Book" panose="020B0503020102020204" pitchFamily="34" charset="0"/>
                          <a:ea typeface="Calibri" panose="020F0502020204030204" pitchFamily="34" charset="0"/>
                          <a:cs typeface="Arial" panose="020B0604020202020204" pitchFamily="34" charset="0"/>
                        </a:rPr>
                        <a:t>2040 McKinsey Model</a:t>
                      </a:r>
                      <a:endParaRPr lang="en-US" sz="1800">
                        <a:effectLst/>
                        <a:latin typeface="Franklin Gothic Book" panose="020B0503020102020204" pitchFamily="34" charset="0"/>
                        <a:ea typeface="Calibri" panose="020F0502020204030204" pitchFamily="34" charset="0"/>
                        <a:cs typeface="Arial" panose="020B0604020202020204" pitchFamily="34" charset="0"/>
                      </a:endParaRPr>
                    </a:p>
                  </a:txBody>
                  <a:tcPr marL="68580" marR="68580" marT="0" marB="0" anchor="b">
                    <a:lnL w="12700" cap="flat" cmpd="sng" algn="ctr">
                      <a:solidFill>
                        <a:srgbClr val="000000"/>
                      </a:solidFill>
                      <a:prstDash val="solid"/>
                      <a:round/>
                      <a:headEnd type="none" w="med" len="med"/>
                      <a:tailEnd type="none" w="med" len="med"/>
                    </a:lnL>
                    <a:lnR>
                      <a:noFill/>
                    </a:lnR>
                    <a:lnT>
                      <a:noFill/>
                    </a:lnT>
                    <a:lnB w="12700" cap="flat" cmpd="sng" algn="ctr">
                      <a:solidFill>
                        <a:srgbClr val="7F7F7F"/>
                      </a:solidFill>
                      <a:prstDash val="solid"/>
                      <a:round/>
                      <a:headEnd type="none" w="med" len="med"/>
                      <a:tailEnd type="none" w="med" len="med"/>
                    </a:lnB>
                  </a:tcPr>
                </a:tc>
                <a:tc>
                  <a:txBody>
                    <a:bodyPr/>
                    <a:lstStyle/>
                    <a:p>
                      <a:pPr marL="0" marR="0" algn="ctr">
                        <a:lnSpc>
                          <a:spcPct val="100000"/>
                        </a:lnSpc>
                        <a:spcBef>
                          <a:spcPts val="0"/>
                        </a:spcBef>
                        <a:spcAft>
                          <a:spcPts val="0"/>
                        </a:spcAft>
                      </a:pPr>
                      <a:r>
                        <a:rPr lang="en-US" sz="1600" b="1">
                          <a:solidFill>
                            <a:srgbClr val="000000"/>
                          </a:solidFill>
                          <a:effectLst/>
                          <a:latin typeface="Franklin Gothic Book" panose="020B0503020102020204" pitchFamily="34" charset="0"/>
                          <a:ea typeface="Calibri" panose="020F0502020204030204" pitchFamily="34" charset="0"/>
                          <a:cs typeface="Arial" panose="020B0604020202020204" pitchFamily="34" charset="0"/>
                        </a:rPr>
                        <a:t>2040 NY Model</a:t>
                      </a:r>
                      <a:endParaRPr lang="en-US" sz="1800">
                        <a:effectLst/>
                        <a:latin typeface="Franklin Gothic Book" panose="020B0503020102020204" pitchFamily="34" charset="0"/>
                        <a:ea typeface="Calibri" panose="020F0502020204030204" pitchFamily="34" charset="0"/>
                        <a:cs typeface="Arial" panose="020B0604020202020204" pitchFamily="34" charset="0"/>
                      </a:endParaRPr>
                    </a:p>
                  </a:txBody>
                  <a:tcPr marL="68580" marR="68580" marT="0" marB="0" anchor="b">
                    <a:lnL>
                      <a:noFill/>
                    </a:lnL>
                    <a:lnR w="12700" cap="flat" cmpd="sng" algn="ctr">
                      <a:solidFill>
                        <a:srgbClr val="000000"/>
                      </a:solidFill>
                      <a:prstDash val="solid"/>
                      <a:round/>
                      <a:headEnd type="none" w="med" len="med"/>
                      <a:tailEnd type="none" w="med" len="med"/>
                    </a:lnR>
                    <a:lnT>
                      <a:noFill/>
                    </a:lnT>
                    <a:lnB w="12700" cap="flat" cmpd="sng" algn="ctr">
                      <a:solidFill>
                        <a:srgbClr val="7F7F7F"/>
                      </a:solidFill>
                      <a:prstDash val="solid"/>
                      <a:round/>
                      <a:headEnd type="none" w="med" len="med"/>
                      <a:tailEnd type="none" w="med" len="med"/>
                    </a:lnB>
                  </a:tcPr>
                </a:tc>
                <a:tc gridSpan="2">
                  <a:txBody>
                    <a:bodyPr/>
                    <a:lstStyle/>
                    <a:p>
                      <a:pPr marL="0" marR="0" algn="ctr">
                        <a:lnSpc>
                          <a:spcPct val="100000"/>
                        </a:lnSpc>
                        <a:spcBef>
                          <a:spcPts val="0"/>
                        </a:spcBef>
                        <a:spcAft>
                          <a:spcPts val="0"/>
                        </a:spcAft>
                      </a:pPr>
                      <a:r>
                        <a:rPr lang="en-US" sz="1600" b="1">
                          <a:solidFill>
                            <a:srgbClr val="000000"/>
                          </a:solidFill>
                          <a:effectLst/>
                          <a:latin typeface="Franklin Gothic Book" panose="020B0503020102020204" pitchFamily="34" charset="0"/>
                          <a:ea typeface="Calibri" panose="020F0502020204030204" pitchFamily="34" charset="0"/>
                          <a:cs typeface="Arial" panose="020B0604020202020204" pitchFamily="34" charset="0"/>
                        </a:rPr>
                        <a:t>2050 NREL Model</a:t>
                      </a:r>
                      <a:endParaRPr lang="en-US" sz="1800">
                        <a:effectLst/>
                        <a:latin typeface="Franklin Gothic Book" panose="020B0503020102020204" pitchFamily="34" charset="0"/>
                        <a:ea typeface="Calibri" panose="020F0502020204030204" pitchFamily="34" charset="0"/>
                        <a:cs typeface="Arial" panose="020B0604020202020204" pitchFamily="34" charset="0"/>
                      </a:endParaRPr>
                    </a:p>
                  </a:txBody>
                  <a:tcPr marL="68580" marR="68580" marT="0" marB="0" anchor="b">
                    <a:lnL w="12700" cap="flat" cmpd="sng" algn="ctr">
                      <a:solidFill>
                        <a:srgbClr val="000000"/>
                      </a:solidFill>
                      <a:prstDash val="solid"/>
                      <a:round/>
                      <a:headEnd type="none" w="med" len="med"/>
                      <a:tailEnd type="none" w="med" len="med"/>
                    </a:lnL>
                    <a:lnR>
                      <a:noFill/>
                    </a:lnR>
                    <a:lnT>
                      <a:noFill/>
                    </a:lnT>
                    <a:lnB w="12700" cap="flat" cmpd="sng" algn="ctr">
                      <a:solidFill>
                        <a:srgbClr val="7F7F7F"/>
                      </a:solidFill>
                      <a:prstDash val="solid"/>
                      <a:round/>
                      <a:headEnd type="none" w="med" len="med"/>
                      <a:tailEnd type="none" w="med" len="med"/>
                    </a:lnB>
                  </a:tcPr>
                </a:tc>
                <a:tc hMerge="1">
                  <a:txBody>
                    <a:bodyPr/>
                    <a:lstStyle/>
                    <a:p>
                      <a:endParaRPr lang="en-US"/>
                    </a:p>
                  </a:txBody>
                  <a:tcPr/>
                </a:tc>
                <a:tc>
                  <a:txBody>
                    <a:bodyPr/>
                    <a:lstStyle/>
                    <a:p>
                      <a:pPr marL="0" marR="0" algn="ctr">
                        <a:lnSpc>
                          <a:spcPct val="100000"/>
                        </a:lnSpc>
                        <a:spcBef>
                          <a:spcPts val="0"/>
                        </a:spcBef>
                        <a:spcAft>
                          <a:spcPts val="0"/>
                        </a:spcAft>
                      </a:pPr>
                      <a:r>
                        <a:rPr lang="en-US" sz="1600" b="1" dirty="0">
                          <a:solidFill>
                            <a:srgbClr val="000000"/>
                          </a:solidFill>
                          <a:effectLst/>
                          <a:latin typeface="Franklin Gothic Book" panose="020B0503020102020204" pitchFamily="34" charset="0"/>
                          <a:ea typeface="Calibri" panose="020F0502020204030204" pitchFamily="34" charset="0"/>
                          <a:cs typeface="Arial" panose="020B0604020202020204" pitchFamily="34" charset="0"/>
                        </a:rPr>
                        <a:t>2050 NY Model</a:t>
                      </a:r>
                      <a:endParaRPr lang="en-US" sz="1800" dirty="0">
                        <a:effectLst/>
                        <a:latin typeface="Franklin Gothic Book" panose="020B0503020102020204" pitchFamily="34" charset="0"/>
                        <a:ea typeface="Calibri" panose="020F0502020204030204" pitchFamily="34" charset="0"/>
                        <a:cs typeface="Arial" panose="020B0604020202020204" pitchFamily="34" charset="0"/>
                      </a:endParaRPr>
                    </a:p>
                  </a:txBody>
                  <a:tcPr marL="68580" marR="68580" marT="0" marB="0" anchor="b">
                    <a:lnL>
                      <a:noFill/>
                    </a:lnL>
                    <a:lnR>
                      <a:noFill/>
                    </a:lnR>
                    <a:lnT>
                      <a:noFill/>
                    </a:lnT>
                    <a:lnB w="12700" cap="flat" cmpd="sng" algn="ctr">
                      <a:solidFill>
                        <a:srgbClr val="7F7F7F"/>
                      </a:solidFill>
                      <a:prstDash val="solid"/>
                      <a:round/>
                      <a:headEnd type="none" w="med" len="med"/>
                      <a:tailEnd type="none" w="med" len="med"/>
                    </a:lnB>
                  </a:tcPr>
                </a:tc>
                <a:extLst>
                  <a:ext uri="{0D108BD9-81ED-4DB2-BD59-A6C34878D82A}">
                    <a16:rowId xmlns:a16="http://schemas.microsoft.com/office/drawing/2014/main" val="3529429706"/>
                  </a:ext>
                </a:extLst>
              </a:tr>
              <a:tr h="190500">
                <a:tc>
                  <a:txBody>
                    <a:bodyPr/>
                    <a:lstStyle/>
                    <a:p>
                      <a:pPr marL="0" marR="0" algn="l">
                        <a:lnSpc>
                          <a:spcPct val="200000"/>
                        </a:lnSpc>
                        <a:spcBef>
                          <a:spcPts val="0"/>
                        </a:spcBef>
                        <a:spcAft>
                          <a:spcPts val="0"/>
                        </a:spcAft>
                      </a:pPr>
                      <a:r>
                        <a:rPr lang="en-US" sz="1600" i="1">
                          <a:solidFill>
                            <a:srgbClr val="000000"/>
                          </a:solidFill>
                          <a:effectLst/>
                          <a:latin typeface="Franklin Gothic Book" panose="020B0503020102020204" pitchFamily="34" charset="0"/>
                          <a:ea typeface="Calibri" panose="020F0502020204030204" pitchFamily="34" charset="0"/>
                          <a:cs typeface="Arial" panose="020B0604020202020204" pitchFamily="34" charset="0"/>
                        </a:rPr>
                        <a:t>Hydro</a:t>
                      </a:r>
                      <a:endParaRPr lang="en-US" sz="1800">
                        <a:effectLst/>
                        <a:latin typeface="Franklin Gothic Book" panose="020B0503020102020204" pitchFamily="34" charset="0"/>
                        <a:ea typeface="Calibri" panose="020F0502020204030204" pitchFamily="34" charset="0"/>
                        <a:cs typeface="Arial" panose="020B0604020202020204" pitchFamily="34" charset="0"/>
                      </a:endParaRPr>
                    </a:p>
                  </a:txBody>
                  <a:tcPr marL="68580" marR="68580" marT="0" marB="0">
                    <a:lnL>
                      <a:noFill/>
                    </a:lnL>
                    <a:lnR w="12700" cap="flat" cmpd="sng" algn="ctr">
                      <a:solidFill>
                        <a:srgbClr val="000000"/>
                      </a:solidFill>
                      <a:prstDash val="solid"/>
                      <a:round/>
                      <a:headEnd type="none" w="med" len="med"/>
                      <a:tailEnd type="none" w="med" len="med"/>
                    </a:lnR>
                    <a:lnT w="12700" cap="flat" cmpd="sng" algn="ctr">
                      <a:solidFill>
                        <a:srgbClr val="7F7F7F"/>
                      </a:solidFill>
                      <a:prstDash val="solid"/>
                      <a:round/>
                      <a:headEnd type="none" w="med" len="med"/>
                      <a:tailEnd type="none" w="med" len="med"/>
                    </a:lnT>
                    <a:lnB>
                      <a:noFill/>
                    </a:lnB>
                    <a:solidFill>
                      <a:srgbClr val="F2F2F2"/>
                    </a:solidFill>
                  </a:tcPr>
                </a:tc>
                <a:tc>
                  <a:txBody>
                    <a:bodyPr/>
                    <a:lstStyle/>
                    <a:p>
                      <a:pPr marL="0" marR="0" algn="ctr">
                        <a:lnSpc>
                          <a:spcPct val="200000"/>
                        </a:lnSpc>
                        <a:spcBef>
                          <a:spcPts val="0"/>
                        </a:spcBef>
                        <a:spcAft>
                          <a:spcPts val="0"/>
                        </a:spcAft>
                      </a:pPr>
                      <a:r>
                        <a:rPr lang="en-US" sz="1600">
                          <a:solidFill>
                            <a:srgbClr val="000000"/>
                          </a:solidFill>
                          <a:effectLst/>
                          <a:latin typeface="Franklin Gothic Book" panose="020B0503020102020204" pitchFamily="34" charset="0"/>
                          <a:ea typeface="Calibri" panose="020F0502020204030204" pitchFamily="34" charset="0"/>
                          <a:cs typeface="Arial" panose="020B0604020202020204" pitchFamily="34" charset="0"/>
                        </a:rPr>
                        <a:t>4,692</a:t>
                      </a:r>
                      <a:endParaRPr lang="en-US" sz="1800">
                        <a:effectLst/>
                        <a:latin typeface="Franklin Gothic Book" panose="020B05030201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7F7F7F"/>
                      </a:solidFill>
                      <a:prstDash val="solid"/>
                      <a:round/>
                      <a:headEnd type="none" w="med" len="med"/>
                      <a:tailEnd type="none" w="med" len="med"/>
                    </a:lnT>
                    <a:lnB>
                      <a:noFill/>
                    </a:lnB>
                    <a:solidFill>
                      <a:srgbClr val="F2F2F2"/>
                    </a:solidFill>
                  </a:tcPr>
                </a:tc>
                <a:tc>
                  <a:txBody>
                    <a:bodyPr/>
                    <a:lstStyle/>
                    <a:p>
                      <a:pPr marL="0" marR="0" algn="ctr">
                        <a:lnSpc>
                          <a:spcPct val="200000"/>
                        </a:lnSpc>
                        <a:spcBef>
                          <a:spcPts val="0"/>
                        </a:spcBef>
                        <a:spcAft>
                          <a:spcPts val="0"/>
                        </a:spcAft>
                      </a:pPr>
                      <a:r>
                        <a:rPr lang="en-US" sz="1600">
                          <a:solidFill>
                            <a:srgbClr val="000000"/>
                          </a:solidFill>
                          <a:effectLst/>
                          <a:latin typeface="Franklin Gothic Book" panose="020B0503020102020204" pitchFamily="34" charset="0"/>
                          <a:ea typeface="Calibri" panose="020F0502020204030204" pitchFamily="34" charset="0"/>
                          <a:cs typeface="Arial" panose="020B0604020202020204" pitchFamily="34" charset="0"/>
                        </a:rPr>
                        <a:t>4,682</a:t>
                      </a:r>
                      <a:endParaRPr lang="en-US" sz="1800">
                        <a:effectLst/>
                        <a:latin typeface="Franklin Gothic Book" panose="020B0503020102020204" pitchFamily="34" charset="0"/>
                        <a:ea typeface="Calibri" panose="020F0502020204030204" pitchFamily="34" charset="0"/>
                        <a:cs typeface="Arial" panose="020B0604020202020204" pitchFamily="34" charset="0"/>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7F7F7F"/>
                      </a:solidFill>
                      <a:prstDash val="solid"/>
                      <a:round/>
                      <a:headEnd type="none" w="med" len="med"/>
                      <a:tailEnd type="none" w="med" len="med"/>
                    </a:lnT>
                    <a:lnB>
                      <a:noFill/>
                    </a:lnB>
                    <a:solidFill>
                      <a:srgbClr val="F2F2F2"/>
                    </a:solidFill>
                  </a:tcPr>
                </a:tc>
                <a:tc>
                  <a:txBody>
                    <a:bodyPr/>
                    <a:lstStyle/>
                    <a:p>
                      <a:pPr marL="0" marR="0" algn="ctr">
                        <a:lnSpc>
                          <a:spcPct val="200000"/>
                        </a:lnSpc>
                        <a:spcBef>
                          <a:spcPts val="0"/>
                        </a:spcBef>
                        <a:spcAft>
                          <a:spcPts val="0"/>
                        </a:spcAft>
                      </a:pPr>
                      <a:r>
                        <a:rPr lang="en-US" sz="1600">
                          <a:solidFill>
                            <a:srgbClr val="000000"/>
                          </a:solidFill>
                          <a:effectLst/>
                          <a:latin typeface="Franklin Gothic Book" panose="020B0503020102020204" pitchFamily="34" charset="0"/>
                          <a:ea typeface="Calibri" panose="020F0502020204030204" pitchFamily="34" charset="0"/>
                          <a:cs typeface="Arial" panose="020B0604020202020204" pitchFamily="34" charset="0"/>
                        </a:rPr>
                        <a:t>5,800</a:t>
                      </a:r>
                      <a:endParaRPr lang="en-US" sz="1800">
                        <a:effectLst/>
                        <a:latin typeface="Franklin Gothic Book" panose="020B05030201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7F7F7F"/>
                      </a:solidFill>
                      <a:prstDash val="solid"/>
                      <a:round/>
                      <a:headEnd type="none" w="med" len="med"/>
                      <a:tailEnd type="none" w="med" len="med"/>
                    </a:lnT>
                    <a:lnB>
                      <a:noFill/>
                    </a:lnB>
                    <a:solidFill>
                      <a:srgbClr val="F2F2F2"/>
                    </a:solidFill>
                  </a:tcPr>
                </a:tc>
                <a:tc>
                  <a:txBody>
                    <a:bodyPr/>
                    <a:lstStyle/>
                    <a:p>
                      <a:pPr marL="0" marR="0" algn="ctr">
                        <a:lnSpc>
                          <a:spcPct val="200000"/>
                        </a:lnSpc>
                        <a:spcBef>
                          <a:spcPts val="0"/>
                        </a:spcBef>
                        <a:spcAft>
                          <a:spcPts val="0"/>
                        </a:spcAft>
                      </a:pPr>
                      <a:r>
                        <a:rPr lang="en-US" sz="1600">
                          <a:solidFill>
                            <a:srgbClr val="000000"/>
                          </a:solidFill>
                          <a:effectLst/>
                          <a:latin typeface="Franklin Gothic Book" panose="020B0503020102020204" pitchFamily="34" charset="0"/>
                          <a:ea typeface="Calibri" panose="020F0502020204030204" pitchFamily="34" charset="0"/>
                          <a:cs typeface="Arial" panose="020B0604020202020204" pitchFamily="34" charset="0"/>
                        </a:rPr>
                        <a:t>5,786</a:t>
                      </a:r>
                      <a:endParaRPr lang="en-US" sz="1800">
                        <a:effectLst/>
                        <a:latin typeface="Franklin Gothic Book" panose="020B0503020102020204" pitchFamily="34" charset="0"/>
                        <a:ea typeface="Calibri" panose="020F0502020204030204" pitchFamily="34" charset="0"/>
                        <a:cs typeface="Arial" panose="020B0604020202020204" pitchFamily="34" charset="0"/>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7F7F7F"/>
                      </a:solidFill>
                      <a:prstDash val="solid"/>
                      <a:round/>
                      <a:headEnd type="none" w="med" len="med"/>
                      <a:tailEnd type="none" w="med" len="med"/>
                    </a:lnT>
                    <a:lnB>
                      <a:noFill/>
                    </a:lnB>
                    <a:solidFill>
                      <a:srgbClr val="F2F2F2"/>
                    </a:solidFill>
                  </a:tcPr>
                </a:tc>
                <a:tc gridSpan="2">
                  <a:txBody>
                    <a:bodyPr/>
                    <a:lstStyle/>
                    <a:p>
                      <a:pPr marL="0" marR="0" algn="ctr">
                        <a:lnSpc>
                          <a:spcPct val="200000"/>
                        </a:lnSpc>
                        <a:spcBef>
                          <a:spcPts val="0"/>
                        </a:spcBef>
                        <a:spcAft>
                          <a:spcPts val="0"/>
                        </a:spcAft>
                      </a:pPr>
                      <a:r>
                        <a:rPr lang="en-US" sz="1600">
                          <a:solidFill>
                            <a:srgbClr val="000000"/>
                          </a:solidFill>
                          <a:effectLst/>
                          <a:latin typeface="Franklin Gothic Book" panose="020B0503020102020204" pitchFamily="34" charset="0"/>
                          <a:ea typeface="Calibri" panose="020F0502020204030204" pitchFamily="34" charset="0"/>
                          <a:cs typeface="Arial" panose="020B0604020202020204" pitchFamily="34" charset="0"/>
                        </a:rPr>
                        <a:t>4,615</a:t>
                      </a:r>
                      <a:endParaRPr lang="en-US" sz="1800">
                        <a:effectLst/>
                        <a:latin typeface="Franklin Gothic Book" panose="020B05030201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a:noFill/>
                    </a:lnR>
                    <a:lnT w="12700" cap="flat" cmpd="sng" algn="ctr">
                      <a:solidFill>
                        <a:srgbClr val="7F7F7F"/>
                      </a:solidFill>
                      <a:prstDash val="solid"/>
                      <a:round/>
                      <a:headEnd type="none" w="med" len="med"/>
                      <a:tailEnd type="none" w="med" len="med"/>
                    </a:lnT>
                    <a:lnB>
                      <a:noFill/>
                    </a:lnB>
                    <a:solidFill>
                      <a:srgbClr val="F2F2F2"/>
                    </a:solidFill>
                  </a:tcPr>
                </a:tc>
                <a:tc hMerge="1">
                  <a:txBody>
                    <a:bodyPr/>
                    <a:lstStyle/>
                    <a:p>
                      <a:endParaRPr lang="en-US"/>
                    </a:p>
                  </a:txBody>
                  <a:tcPr/>
                </a:tc>
                <a:tc>
                  <a:txBody>
                    <a:bodyPr/>
                    <a:lstStyle/>
                    <a:p>
                      <a:pPr marL="0" marR="0" algn="ctr">
                        <a:lnSpc>
                          <a:spcPct val="200000"/>
                        </a:lnSpc>
                        <a:spcBef>
                          <a:spcPts val="0"/>
                        </a:spcBef>
                        <a:spcAft>
                          <a:spcPts val="0"/>
                        </a:spcAft>
                      </a:pPr>
                      <a:r>
                        <a:rPr lang="en-US" sz="1600">
                          <a:solidFill>
                            <a:srgbClr val="000000"/>
                          </a:solidFill>
                          <a:effectLst/>
                          <a:latin typeface="Franklin Gothic Book" panose="020B0503020102020204" pitchFamily="34" charset="0"/>
                          <a:ea typeface="Calibri" panose="020F0502020204030204" pitchFamily="34" charset="0"/>
                          <a:cs typeface="Arial" panose="020B0604020202020204" pitchFamily="34" charset="0"/>
                        </a:rPr>
                        <a:t>4,682</a:t>
                      </a:r>
                      <a:endParaRPr lang="en-US" sz="1800">
                        <a:effectLst/>
                        <a:latin typeface="Franklin Gothic Book" panose="020B0503020102020204" pitchFamily="34" charset="0"/>
                        <a:ea typeface="Calibri" panose="020F0502020204030204" pitchFamily="34" charset="0"/>
                        <a:cs typeface="Arial" panose="020B0604020202020204" pitchFamily="34" charset="0"/>
                      </a:endParaRPr>
                    </a:p>
                  </a:txBody>
                  <a:tcPr marL="68580" marR="68580" marT="0" marB="0" anchor="ctr">
                    <a:lnL>
                      <a:noFill/>
                    </a:lnL>
                    <a:lnR>
                      <a:noFill/>
                    </a:lnR>
                    <a:lnT w="12700" cap="flat" cmpd="sng" algn="ctr">
                      <a:solidFill>
                        <a:srgbClr val="7F7F7F"/>
                      </a:solidFill>
                      <a:prstDash val="solid"/>
                      <a:round/>
                      <a:headEnd type="none" w="med" len="med"/>
                      <a:tailEnd type="none" w="med" len="med"/>
                    </a:lnT>
                    <a:lnB>
                      <a:noFill/>
                    </a:lnB>
                    <a:solidFill>
                      <a:srgbClr val="F2F2F2"/>
                    </a:solidFill>
                  </a:tcPr>
                </a:tc>
                <a:extLst>
                  <a:ext uri="{0D108BD9-81ED-4DB2-BD59-A6C34878D82A}">
                    <a16:rowId xmlns:a16="http://schemas.microsoft.com/office/drawing/2014/main" val="3937031354"/>
                  </a:ext>
                </a:extLst>
              </a:tr>
              <a:tr h="190500">
                <a:tc>
                  <a:txBody>
                    <a:bodyPr/>
                    <a:lstStyle/>
                    <a:p>
                      <a:pPr marL="0" marR="0" algn="l">
                        <a:lnSpc>
                          <a:spcPct val="200000"/>
                        </a:lnSpc>
                        <a:spcBef>
                          <a:spcPts val="0"/>
                        </a:spcBef>
                        <a:spcAft>
                          <a:spcPts val="0"/>
                        </a:spcAft>
                      </a:pPr>
                      <a:r>
                        <a:rPr lang="en-US" sz="1600" i="1">
                          <a:solidFill>
                            <a:srgbClr val="000000"/>
                          </a:solidFill>
                          <a:effectLst/>
                          <a:latin typeface="Franklin Gothic Book" panose="020B0503020102020204" pitchFamily="34" charset="0"/>
                          <a:ea typeface="Calibri" panose="020F0502020204030204" pitchFamily="34" charset="0"/>
                          <a:cs typeface="Arial" panose="020B0604020202020204" pitchFamily="34" charset="0"/>
                        </a:rPr>
                        <a:t>Wind</a:t>
                      </a:r>
                      <a:endParaRPr lang="en-US" sz="1800">
                        <a:effectLst/>
                        <a:latin typeface="Franklin Gothic Book" panose="020B0503020102020204" pitchFamily="34" charset="0"/>
                        <a:ea typeface="Calibri" panose="020F0502020204030204" pitchFamily="34" charset="0"/>
                        <a:cs typeface="Arial" panose="020B0604020202020204" pitchFamily="34" charset="0"/>
                      </a:endParaRPr>
                    </a:p>
                  </a:txBody>
                  <a:tcPr marL="68580" marR="68580" marT="0" marB="0">
                    <a:lnL>
                      <a:noFill/>
                    </a:lnL>
                    <a:lnR w="12700" cap="flat" cmpd="sng" algn="ctr">
                      <a:solidFill>
                        <a:srgbClr val="000000"/>
                      </a:solidFill>
                      <a:prstDash val="solid"/>
                      <a:round/>
                      <a:headEnd type="none" w="med" len="med"/>
                      <a:tailEnd type="none" w="med" len="med"/>
                    </a:lnR>
                    <a:lnT>
                      <a:noFill/>
                    </a:lnT>
                    <a:lnB>
                      <a:noFill/>
                    </a:lnB>
                  </a:tcPr>
                </a:tc>
                <a:tc>
                  <a:txBody>
                    <a:bodyPr/>
                    <a:lstStyle/>
                    <a:p>
                      <a:pPr marL="0" marR="0" algn="ctr">
                        <a:lnSpc>
                          <a:spcPct val="200000"/>
                        </a:lnSpc>
                        <a:spcBef>
                          <a:spcPts val="0"/>
                        </a:spcBef>
                        <a:spcAft>
                          <a:spcPts val="0"/>
                        </a:spcAft>
                      </a:pPr>
                      <a:r>
                        <a:rPr lang="en-US" sz="1600">
                          <a:solidFill>
                            <a:srgbClr val="000000"/>
                          </a:solidFill>
                          <a:effectLst/>
                          <a:latin typeface="Franklin Gothic Book" panose="020B0503020102020204" pitchFamily="34" charset="0"/>
                          <a:ea typeface="Calibri" panose="020F0502020204030204" pitchFamily="34" charset="0"/>
                          <a:cs typeface="Arial" panose="020B0604020202020204" pitchFamily="34" charset="0"/>
                        </a:rPr>
                        <a:t>1,991</a:t>
                      </a:r>
                      <a:endParaRPr lang="en-US" sz="1800">
                        <a:effectLst/>
                        <a:latin typeface="Franklin Gothic Book" panose="020B05030201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a:noFill/>
                    </a:lnR>
                    <a:lnT>
                      <a:noFill/>
                    </a:lnT>
                    <a:lnB>
                      <a:noFill/>
                    </a:lnB>
                  </a:tcPr>
                </a:tc>
                <a:tc>
                  <a:txBody>
                    <a:bodyPr/>
                    <a:lstStyle/>
                    <a:p>
                      <a:pPr marL="0" marR="0" algn="ctr">
                        <a:lnSpc>
                          <a:spcPct val="200000"/>
                        </a:lnSpc>
                        <a:spcBef>
                          <a:spcPts val="0"/>
                        </a:spcBef>
                        <a:spcAft>
                          <a:spcPts val="0"/>
                        </a:spcAft>
                      </a:pPr>
                      <a:r>
                        <a:rPr lang="en-US" sz="1600">
                          <a:solidFill>
                            <a:srgbClr val="000000"/>
                          </a:solidFill>
                          <a:effectLst/>
                          <a:latin typeface="Franklin Gothic Book" panose="020B0503020102020204" pitchFamily="34" charset="0"/>
                          <a:ea typeface="Calibri" panose="020F0502020204030204" pitchFamily="34" charset="0"/>
                          <a:cs typeface="Arial" panose="020B0604020202020204" pitchFamily="34" charset="0"/>
                        </a:rPr>
                        <a:t>1,987</a:t>
                      </a:r>
                      <a:endParaRPr lang="en-US" sz="1800">
                        <a:effectLst/>
                        <a:latin typeface="Franklin Gothic Book" panose="020B0503020102020204" pitchFamily="34" charset="0"/>
                        <a:ea typeface="Calibri" panose="020F0502020204030204" pitchFamily="34" charset="0"/>
                        <a:cs typeface="Arial" panose="020B0604020202020204" pitchFamily="34" charset="0"/>
                      </a:endParaRPr>
                    </a:p>
                  </a:txBody>
                  <a:tcPr marL="68580" marR="68580" marT="0" marB="0" anchor="ctr">
                    <a:lnL>
                      <a:noFill/>
                    </a:lnL>
                    <a:lnR w="12700" cap="flat" cmpd="sng" algn="ctr">
                      <a:solidFill>
                        <a:srgbClr val="000000"/>
                      </a:solidFill>
                      <a:prstDash val="solid"/>
                      <a:round/>
                      <a:headEnd type="none" w="med" len="med"/>
                      <a:tailEnd type="none" w="med" len="med"/>
                    </a:lnR>
                    <a:lnT>
                      <a:noFill/>
                    </a:lnT>
                    <a:lnB>
                      <a:noFill/>
                    </a:lnB>
                  </a:tcPr>
                </a:tc>
                <a:tc>
                  <a:txBody>
                    <a:bodyPr/>
                    <a:lstStyle/>
                    <a:p>
                      <a:pPr marL="0" marR="0" algn="ctr">
                        <a:lnSpc>
                          <a:spcPct val="200000"/>
                        </a:lnSpc>
                        <a:spcBef>
                          <a:spcPts val="0"/>
                        </a:spcBef>
                        <a:spcAft>
                          <a:spcPts val="0"/>
                        </a:spcAft>
                      </a:pPr>
                      <a:r>
                        <a:rPr lang="en-US" sz="1600">
                          <a:solidFill>
                            <a:srgbClr val="000000"/>
                          </a:solidFill>
                          <a:effectLst/>
                          <a:latin typeface="Franklin Gothic Book" panose="020B0503020102020204" pitchFamily="34" charset="0"/>
                          <a:ea typeface="Calibri" panose="020F0502020204030204" pitchFamily="34" charset="0"/>
                          <a:cs typeface="Arial" panose="020B0604020202020204" pitchFamily="34" charset="0"/>
                        </a:rPr>
                        <a:t>27,500</a:t>
                      </a:r>
                      <a:endParaRPr lang="en-US" sz="1800">
                        <a:effectLst/>
                        <a:latin typeface="Franklin Gothic Book" panose="020B05030201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a:noFill/>
                    </a:lnR>
                    <a:lnT>
                      <a:noFill/>
                    </a:lnT>
                    <a:lnB>
                      <a:noFill/>
                    </a:lnB>
                  </a:tcPr>
                </a:tc>
                <a:tc>
                  <a:txBody>
                    <a:bodyPr/>
                    <a:lstStyle/>
                    <a:p>
                      <a:pPr marL="0" marR="0" algn="ctr">
                        <a:lnSpc>
                          <a:spcPct val="200000"/>
                        </a:lnSpc>
                        <a:spcBef>
                          <a:spcPts val="0"/>
                        </a:spcBef>
                        <a:spcAft>
                          <a:spcPts val="0"/>
                        </a:spcAft>
                      </a:pPr>
                      <a:r>
                        <a:rPr lang="en-US" sz="1600">
                          <a:solidFill>
                            <a:srgbClr val="000000"/>
                          </a:solidFill>
                          <a:effectLst/>
                          <a:latin typeface="Franklin Gothic Book" panose="020B0503020102020204" pitchFamily="34" charset="0"/>
                          <a:ea typeface="Calibri" panose="020F0502020204030204" pitchFamily="34" charset="0"/>
                          <a:cs typeface="Arial" panose="020B0604020202020204" pitchFamily="34" charset="0"/>
                        </a:rPr>
                        <a:t>27,510</a:t>
                      </a:r>
                      <a:endParaRPr lang="en-US" sz="1800">
                        <a:effectLst/>
                        <a:latin typeface="Franklin Gothic Book" panose="020B0503020102020204" pitchFamily="34" charset="0"/>
                        <a:ea typeface="Calibri" panose="020F0502020204030204" pitchFamily="34" charset="0"/>
                        <a:cs typeface="Arial" panose="020B0604020202020204" pitchFamily="34" charset="0"/>
                      </a:endParaRPr>
                    </a:p>
                  </a:txBody>
                  <a:tcPr marL="68580" marR="68580" marT="0" marB="0" anchor="ctr">
                    <a:lnL>
                      <a:noFill/>
                    </a:lnL>
                    <a:lnR w="12700" cap="flat" cmpd="sng" algn="ctr">
                      <a:solidFill>
                        <a:srgbClr val="000000"/>
                      </a:solidFill>
                      <a:prstDash val="solid"/>
                      <a:round/>
                      <a:headEnd type="none" w="med" len="med"/>
                      <a:tailEnd type="none" w="med" len="med"/>
                    </a:lnR>
                    <a:lnT>
                      <a:noFill/>
                    </a:lnT>
                    <a:lnB>
                      <a:noFill/>
                    </a:lnB>
                  </a:tcPr>
                </a:tc>
                <a:tc gridSpan="2">
                  <a:txBody>
                    <a:bodyPr/>
                    <a:lstStyle/>
                    <a:p>
                      <a:pPr marL="0" marR="0" algn="ctr">
                        <a:lnSpc>
                          <a:spcPct val="200000"/>
                        </a:lnSpc>
                        <a:spcBef>
                          <a:spcPts val="0"/>
                        </a:spcBef>
                        <a:spcAft>
                          <a:spcPts val="0"/>
                        </a:spcAft>
                      </a:pPr>
                      <a:r>
                        <a:rPr lang="en-US" sz="1600">
                          <a:solidFill>
                            <a:srgbClr val="000000"/>
                          </a:solidFill>
                          <a:effectLst/>
                          <a:latin typeface="Franklin Gothic Book" panose="020B0503020102020204" pitchFamily="34" charset="0"/>
                          <a:ea typeface="Calibri" panose="020F0502020204030204" pitchFamily="34" charset="0"/>
                          <a:cs typeface="Arial" panose="020B0604020202020204" pitchFamily="34" charset="0"/>
                        </a:rPr>
                        <a:t>22,630</a:t>
                      </a:r>
                      <a:endParaRPr lang="en-US" sz="1800">
                        <a:effectLst/>
                        <a:latin typeface="Franklin Gothic Book" panose="020B05030201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a:noFill/>
                    </a:lnR>
                    <a:lnT>
                      <a:noFill/>
                    </a:lnT>
                    <a:lnB>
                      <a:noFill/>
                    </a:lnB>
                  </a:tcPr>
                </a:tc>
                <a:tc hMerge="1">
                  <a:txBody>
                    <a:bodyPr/>
                    <a:lstStyle/>
                    <a:p>
                      <a:endParaRPr lang="en-US"/>
                    </a:p>
                  </a:txBody>
                  <a:tcPr/>
                </a:tc>
                <a:tc>
                  <a:txBody>
                    <a:bodyPr/>
                    <a:lstStyle/>
                    <a:p>
                      <a:pPr marL="0" marR="0" algn="ctr">
                        <a:lnSpc>
                          <a:spcPct val="200000"/>
                        </a:lnSpc>
                        <a:spcBef>
                          <a:spcPts val="0"/>
                        </a:spcBef>
                        <a:spcAft>
                          <a:spcPts val="0"/>
                        </a:spcAft>
                      </a:pPr>
                      <a:r>
                        <a:rPr lang="en-US" sz="1600">
                          <a:solidFill>
                            <a:srgbClr val="000000"/>
                          </a:solidFill>
                          <a:effectLst/>
                          <a:latin typeface="Franklin Gothic Book" panose="020B0503020102020204" pitchFamily="34" charset="0"/>
                          <a:ea typeface="Calibri" panose="020F0502020204030204" pitchFamily="34" charset="0"/>
                          <a:cs typeface="Arial" panose="020B0604020202020204" pitchFamily="34" charset="0"/>
                        </a:rPr>
                        <a:t>22,630</a:t>
                      </a:r>
                      <a:endParaRPr lang="en-US" sz="1800">
                        <a:effectLst/>
                        <a:latin typeface="Franklin Gothic Book" panose="020B0503020102020204" pitchFamily="34" charset="0"/>
                        <a:ea typeface="Calibri" panose="020F0502020204030204" pitchFamily="34" charset="0"/>
                        <a:cs typeface="Arial" panose="020B0604020202020204" pitchFamily="34" charset="0"/>
                      </a:endParaRPr>
                    </a:p>
                  </a:txBody>
                  <a:tcPr marL="68580" marR="68580" marT="0" marB="0" anchor="ctr">
                    <a:lnL>
                      <a:noFill/>
                    </a:lnL>
                    <a:lnR>
                      <a:noFill/>
                    </a:lnR>
                    <a:lnT>
                      <a:noFill/>
                    </a:lnT>
                    <a:lnB>
                      <a:noFill/>
                    </a:lnB>
                  </a:tcPr>
                </a:tc>
                <a:extLst>
                  <a:ext uri="{0D108BD9-81ED-4DB2-BD59-A6C34878D82A}">
                    <a16:rowId xmlns:a16="http://schemas.microsoft.com/office/drawing/2014/main" val="3335505496"/>
                  </a:ext>
                </a:extLst>
              </a:tr>
              <a:tr h="190500">
                <a:tc>
                  <a:txBody>
                    <a:bodyPr/>
                    <a:lstStyle/>
                    <a:p>
                      <a:pPr marL="0" marR="0" algn="l">
                        <a:lnSpc>
                          <a:spcPct val="200000"/>
                        </a:lnSpc>
                        <a:spcBef>
                          <a:spcPts val="0"/>
                        </a:spcBef>
                        <a:spcAft>
                          <a:spcPts val="0"/>
                        </a:spcAft>
                      </a:pPr>
                      <a:r>
                        <a:rPr lang="en-US" sz="1600" i="1">
                          <a:solidFill>
                            <a:srgbClr val="000000"/>
                          </a:solidFill>
                          <a:effectLst/>
                          <a:latin typeface="Franklin Gothic Book" panose="020B0503020102020204" pitchFamily="34" charset="0"/>
                          <a:ea typeface="Calibri" panose="020F0502020204030204" pitchFamily="34" charset="0"/>
                          <a:cs typeface="Arial" panose="020B0604020202020204" pitchFamily="34" charset="0"/>
                        </a:rPr>
                        <a:t>Solar</a:t>
                      </a:r>
                      <a:endParaRPr lang="en-US" sz="1800">
                        <a:effectLst/>
                        <a:latin typeface="Franklin Gothic Book" panose="020B0503020102020204" pitchFamily="34" charset="0"/>
                        <a:ea typeface="Calibri" panose="020F0502020204030204" pitchFamily="34" charset="0"/>
                        <a:cs typeface="Arial" panose="020B0604020202020204" pitchFamily="34" charset="0"/>
                      </a:endParaRPr>
                    </a:p>
                  </a:txBody>
                  <a:tcPr marL="68580" marR="68580" marT="0" marB="0">
                    <a:lnL>
                      <a:noFill/>
                    </a:lnL>
                    <a:lnR w="12700" cap="flat" cmpd="sng" algn="ctr">
                      <a:solidFill>
                        <a:srgbClr val="000000"/>
                      </a:solidFill>
                      <a:prstDash val="solid"/>
                      <a:round/>
                      <a:headEnd type="none" w="med" len="med"/>
                      <a:tailEnd type="none" w="med" len="med"/>
                    </a:lnR>
                    <a:lnT>
                      <a:noFill/>
                    </a:lnT>
                    <a:lnB>
                      <a:noFill/>
                    </a:lnB>
                    <a:solidFill>
                      <a:srgbClr val="F2F2F2"/>
                    </a:solidFill>
                  </a:tcPr>
                </a:tc>
                <a:tc>
                  <a:txBody>
                    <a:bodyPr/>
                    <a:lstStyle/>
                    <a:p>
                      <a:pPr marL="0" marR="0" algn="ctr">
                        <a:lnSpc>
                          <a:spcPct val="200000"/>
                        </a:lnSpc>
                        <a:spcBef>
                          <a:spcPts val="0"/>
                        </a:spcBef>
                        <a:spcAft>
                          <a:spcPts val="0"/>
                        </a:spcAft>
                      </a:pPr>
                      <a:r>
                        <a:rPr lang="en-US" sz="1600">
                          <a:solidFill>
                            <a:srgbClr val="000000"/>
                          </a:solidFill>
                          <a:effectLst/>
                          <a:latin typeface="Franklin Gothic Book" panose="020B0503020102020204" pitchFamily="34" charset="0"/>
                          <a:ea typeface="Calibri" panose="020F0502020204030204" pitchFamily="34" charset="0"/>
                          <a:cs typeface="Arial" panose="020B0604020202020204" pitchFamily="34" charset="0"/>
                        </a:rPr>
                        <a:t>474</a:t>
                      </a:r>
                      <a:endParaRPr lang="en-US" sz="1800">
                        <a:effectLst/>
                        <a:latin typeface="Franklin Gothic Book" panose="020B05030201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a:noFill/>
                    </a:lnR>
                    <a:lnT>
                      <a:noFill/>
                    </a:lnT>
                    <a:lnB>
                      <a:noFill/>
                    </a:lnB>
                    <a:solidFill>
                      <a:srgbClr val="F2F2F2"/>
                    </a:solidFill>
                  </a:tcPr>
                </a:tc>
                <a:tc>
                  <a:txBody>
                    <a:bodyPr/>
                    <a:lstStyle/>
                    <a:p>
                      <a:pPr marL="0" marR="0" algn="ctr">
                        <a:lnSpc>
                          <a:spcPct val="200000"/>
                        </a:lnSpc>
                        <a:spcBef>
                          <a:spcPts val="0"/>
                        </a:spcBef>
                        <a:spcAft>
                          <a:spcPts val="0"/>
                        </a:spcAft>
                      </a:pPr>
                      <a:r>
                        <a:rPr lang="en-US" sz="1600">
                          <a:solidFill>
                            <a:srgbClr val="000000"/>
                          </a:solidFill>
                          <a:effectLst/>
                          <a:latin typeface="Franklin Gothic Book" panose="020B0503020102020204" pitchFamily="34" charset="0"/>
                          <a:ea typeface="Calibri" panose="020F0502020204030204" pitchFamily="34" charset="0"/>
                          <a:cs typeface="Arial" panose="020B0604020202020204" pitchFamily="34" charset="0"/>
                        </a:rPr>
                        <a:t>474</a:t>
                      </a:r>
                      <a:endParaRPr lang="en-US" sz="1800">
                        <a:effectLst/>
                        <a:latin typeface="Franklin Gothic Book" panose="020B0503020102020204" pitchFamily="34" charset="0"/>
                        <a:ea typeface="Calibri" panose="020F0502020204030204" pitchFamily="34" charset="0"/>
                        <a:cs typeface="Arial" panose="020B0604020202020204" pitchFamily="34" charset="0"/>
                      </a:endParaRPr>
                    </a:p>
                  </a:txBody>
                  <a:tcPr marL="68580" marR="68580" marT="0" marB="0" anchor="ctr">
                    <a:lnL>
                      <a:noFill/>
                    </a:lnL>
                    <a:lnR w="12700" cap="flat" cmpd="sng" algn="ctr">
                      <a:solidFill>
                        <a:srgbClr val="000000"/>
                      </a:solidFill>
                      <a:prstDash val="solid"/>
                      <a:round/>
                      <a:headEnd type="none" w="med" len="med"/>
                      <a:tailEnd type="none" w="med" len="med"/>
                    </a:lnR>
                    <a:lnT>
                      <a:noFill/>
                    </a:lnT>
                    <a:lnB>
                      <a:noFill/>
                    </a:lnB>
                    <a:solidFill>
                      <a:srgbClr val="F2F2F2"/>
                    </a:solidFill>
                  </a:tcPr>
                </a:tc>
                <a:tc>
                  <a:txBody>
                    <a:bodyPr/>
                    <a:lstStyle/>
                    <a:p>
                      <a:pPr marL="0" marR="0" algn="ctr">
                        <a:lnSpc>
                          <a:spcPct val="200000"/>
                        </a:lnSpc>
                        <a:spcBef>
                          <a:spcPts val="0"/>
                        </a:spcBef>
                        <a:spcAft>
                          <a:spcPts val="0"/>
                        </a:spcAft>
                      </a:pPr>
                      <a:r>
                        <a:rPr lang="en-US" sz="1600">
                          <a:solidFill>
                            <a:srgbClr val="000000"/>
                          </a:solidFill>
                          <a:effectLst/>
                          <a:latin typeface="Franklin Gothic Book" panose="020B0503020102020204" pitchFamily="34" charset="0"/>
                          <a:ea typeface="Calibri" panose="020F0502020204030204" pitchFamily="34" charset="0"/>
                          <a:cs typeface="Arial" panose="020B0604020202020204" pitchFamily="34" charset="0"/>
                        </a:rPr>
                        <a:t>28,800</a:t>
                      </a:r>
                      <a:endParaRPr lang="en-US" sz="1800">
                        <a:effectLst/>
                        <a:latin typeface="Franklin Gothic Book" panose="020B05030201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a:noFill/>
                    </a:lnR>
                    <a:lnT>
                      <a:noFill/>
                    </a:lnT>
                    <a:lnB>
                      <a:noFill/>
                    </a:lnB>
                    <a:solidFill>
                      <a:srgbClr val="F2F2F2"/>
                    </a:solidFill>
                  </a:tcPr>
                </a:tc>
                <a:tc>
                  <a:txBody>
                    <a:bodyPr/>
                    <a:lstStyle/>
                    <a:p>
                      <a:pPr marL="0" marR="0" algn="ctr">
                        <a:lnSpc>
                          <a:spcPct val="200000"/>
                        </a:lnSpc>
                        <a:spcBef>
                          <a:spcPts val="0"/>
                        </a:spcBef>
                        <a:spcAft>
                          <a:spcPts val="0"/>
                        </a:spcAft>
                      </a:pPr>
                      <a:r>
                        <a:rPr lang="en-US" sz="1600">
                          <a:solidFill>
                            <a:srgbClr val="000000"/>
                          </a:solidFill>
                          <a:effectLst/>
                          <a:latin typeface="Franklin Gothic Book" panose="020B0503020102020204" pitchFamily="34" charset="0"/>
                          <a:ea typeface="Calibri" panose="020F0502020204030204" pitchFamily="34" charset="0"/>
                          <a:cs typeface="Arial" panose="020B0604020202020204" pitchFamily="34" charset="0"/>
                        </a:rPr>
                        <a:t>28,810</a:t>
                      </a:r>
                      <a:endParaRPr lang="en-US" sz="1800">
                        <a:effectLst/>
                        <a:latin typeface="Franklin Gothic Book" panose="020B0503020102020204" pitchFamily="34" charset="0"/>
                        <a:ea typeface="Calibri" panose="020F0502020204030204" pitchFamily="34" charset="0"/>
                        <a:cs typeface="Arial" panose="020B0604020202020204" pitchFamily="34" charset="0"/>
                      </a:endParaRPr>
                    </a:p>
                  </a:txBody>
                  <a:tcPr marL="68580" marR="68580" marT="0" marB="0" anchor="ctr">
                    <a:lnL>
                      <a:noFill/>
                    </a:lnL>
                    <a:lnR w="12700" cap="flat" cmpd="sng" algn="ctr">
                      <a:solidFill>
                        <a:srgbClr val="000000"/>
                      </a:solidFill>
                      <a:prstDash val="solid"/>
                      <a:round/>
                      <a:headEnd type="none" w="med" len="med"/>
                      <a:tailEnd type="none" w="med" len="med"/>
                    </a:lnR>
                    <a:lnT>
                      <a:noFill/>
                    </a:lnT>
                    <a:lnB>
                      <a:noFill/>
                    </a:lnB>
                    <a:solidFill>
                      <a:srgbClr val="F2F2F2"/>
                    </a:solidFill>
                  </a:tcPr>
                </a:tc>
                <a:tc gridSpan="2">
                  <a:txBody>
                    <a:bodyPr/>
                    <a:lstStyle/>
                    <a:p>
                      <a:pPr marL="0" marR="0" algn="ctr">
                        <a:lnSpc>
                          <a:spcPct val="200000"/>
                        </a:lnSpc>
                        <a:spcBef>
                          <a:spcPts val="0"/>
                        </a:spcBef>
                        <a:spcAft>
                          <a:spcPts val="0"/>
                        </a:spcAft>
                      </a:pPr>
                      <a:r>
                        <a:rPr lang="en-US" sz="1600">
                          <a:solidFill>
                            <a:srgbClr val="000000"/>
                          </a:solidFill>
                          <a:effectLst/>
                          <a:latin typeface="Franklin Gothic Book" panose="020B0503020102020204" pitchFamily="34" charset="0"/>
                          <a:ea typeface="Calibri" panose="020F0502020204030204" pitchFamily="34" charset="0"/>
                          <a:cs typeface="Arial" panose="020B0604020202020204" pitchFamily="34" charset="0"/>
                        </a:rPr>
                        <a:t>14,094</a:t>
                      </a:r>
                      <a:endParaRPr lang="en-US" sz="1800">
                        <a:effectLst/>
                        <a:latin typeface="Franklin Gothic Book" panose="020B05030201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a:noFill/>
                    </a:lnR>
                    <a:lnT>
                      <a:noFill/>
                    </a:lnT>
                    <a:lnB>
                      <a:noFill/>
                    </a:lnB>
                    <a:solidFill>
                      <a:srgbClr val="F2F2F2"/>
                    </a:solidFill>
                  </a:tcPr>
                </a:tc>
                <a:tc hMerge="1">
                  <a:txBody>
                    <a:bodyPr/>
                    <a:lstStyle/>
                    <a:p>
                      <a:endParaRPr lang="en-US"/>
                    </a:p>
                  </a:txBody>
                  <a:tcPr/>
                </a:tc>
                <a:tc>
                  <a:txBody>
                    <a:bodyPr/>
                    <a:lstStyle/>
                    <a:p>
                      <a:pPr marL="0" marR="0" algn="ctr">
                        <a:lnSpc>
                          <a:spcPct val="200000"/>
                        </a:lnSpc>
                        <a:spcBef>
                          <a:spcPts val="0"/>
                        </a:spcBef>
                        <a:spcAft>
                          <a:spcPts val="0"/>
                        </a:spcAft>
                      </a:pPr>
                      <a:r>
                        <a:rPr lang="en-US" sz="1600">
                          <a:solidFill>
                            <a:srgbClr val="000000"/>
                          </a:solidFill>
                          <a:effectLst/>
                          <a:latin typeface="Franklin Gothic Book" panose="020B0503020102020204" pitchFamily="34" charset="0"/>
                          <a:ea typeface="Calibri" panose="020F0502020204030204" pitchFamily="34" charset="0"/>
                          <a:cs typeface="Arial" panose="020B0604020202020204" pitchFamily="34" charset="0"/>
                        </a:rPr>
                        <a:t>14,090</a:t>
                      </a:r>
                      <a:endParaRPr lang="en-US" sz="1800">
                        <a:effectLst/>
                        <a:latin typeface="Franklin Gothic Book" panose="020B0503020102020204" pitchFamily="34" charset="0"/>
                        <a:ea typeface="Calibri" panose="020F0502020204030204" pitchFamily="34" charset="0"/>
                        <a:cs typeface="Arial" panose="020B0604020202020204" pitchFamily="34" charset="0"/>
                      </a:endParaRPr>
                    </a:p>
                  </a:txBody>
                  <a:tcPr marL="68580" marR="68580" marT="0" marB="0" anchor="ctr">
                    <a:lnL>
                      <a:noFill/>
                    </a:lnL>
                    <a:lnR>
                      <a:noFill/>
                    </a:lnR>
                    <a:lnT>
                      <a:noFill/>
                    </a:lnT>
                    <a:lnB>
                      <a:noFill/>
                    </a:lnB>
                    <a:solidFill>
                      <a:srgbClr val="F2F2F2"/>
                    </a:solidFill>
                  </a:tcPr>
                </a:tc>
                <a:extLst>
                  <a:ext uri="{0D108BD9-81ED-4DB2-BD59-A6C34878D82A}">
                    <a16:rowId xmlns:a16="http://schemas.microsoft.com/office/drawing/2014/main" val="3374183763"/>
                  </a:ext>
                </a:extLst>
              </a:tr>
              <a:tr h="190500">
                <a:tc>
                  <a:txBody>
                    <a:bodyPr/>
                    <a:lstStyle/>
                    <a:p>
                      <a:pPr marL="0" marR="0" algn="l">
                        <a:lnSpc>
                          <a:spcPct val="200000"/>
                        </a:lnSpc>
                        <a:spcBef>
                          <a:spcPts val="0"/>
                        </a:spcBef>
                        <a:spcAft>
                          <a:spcPts val="0"/>
                        </a:spcAft>
                      </a:pPr>
                      <a:r>
                        <a:rPr lang="en-US" sz="1600" i="1">
                          <a:solidFill>
                            <a:srgbClr val="000000"/>
                          </a:solidFill>
                          <a:effectLst/>
                          <a:latin typeface="Franklin Gothic Book" panose="020B0503020102020204" pitchFamily="34" charset="0"/>
                          <a:ea typeface="Calibri" panose="020F0502020204030204" pitchFamily="34" charset="0"/>
                          <a:cs typeface="Arial" panose="020B0604020202020204" pitchFamily="34" charset="0"/>
                        </a:rPr>
                        <a:t>Nuclear</a:t>
                      </a:r>
                      <a:endParaRPr lang="en-US" sz="1800">
                        <a:effectLst/>
                        <a:latin typeface="Franklin Gothic Book" panose="020B0503020102020204" pitchFamily="34" charset="0"/>
                        <a:ea typeface="Calibri" panose="020F0502020204030204" pitchFamily="34" charset="0"/>
                        <a:cs typeface="Arial" panose="020B0604020202020204" pitchFamily="34" charset="0"/>
                      </a:endParaRPr>
                    </a:p>
                  </a:txBody>
                  <a:tcPr marL="68580" marR="68580" marT="0" marB="0">
                    <a:lnL>
                      <a:noFill/>
                    </a:lnL>
                    <a:lnR w="12700" cap="flat" cmpd="sng" algn="ctr">
                      <a:solidFill>
                        <a:srgbClr val="000000"/>
                      </a:solidFill>
                      <a:prstDash val="solid"/>
                      <a:round/>
                      <a:headEnd type="none" w="med" len="med"/>
                      <a:tailEnd type="none" w="med" len="med"/>
                    </a:lnR>
                    <a:lnT>
                      <a:noFill/>
                    </a:lnT>
                    <a:lnB>
                      <a:noFill/>
                    </a:lnB>
                  </a:tcPr>
                </a:tc>
                <a:tc>
                  <a:txBody>
                    <a:bodyPr/>
                    <a:lstStyle/>
                    <a:p>
                      <a:pPr marL="0" marR="0" algn="ctr">
                        <a:lnSpc>
                          <a:spcPct val="200000"/>
                        </a:lnSpc>
                        <a:spcBef>
                          <a:spcPts val="0"/>
                        </a:spcBef>
                        <a:spcAft>
                          <a:spcPts val="0"/>
                        </a:spcAft>
                      </a:pPr>
                      <a:r>
                        <a:rPr lang="en-US" sz="1600">
                          <a:solidFill>
                            <a:srgbClr val="000000"/>
                          </a:solidFill>
                          <a:effectLst/>
                          <a:latin typeface="Franklin Gothic Book" panose="020B0503020102020204" pitchFamily="34" charset="0"/>
                          <a:ea typeface="Calibri" panose="020F0502020204030204" pitchFamily="34" charset="0"/>
                          <a:cs typeface="Arial" panose="020B0604020202020204" pitchFamily="34" charset="0"/>
                        </a:rPr>
                        <a:t>5,709</a:t>
                      </a:r>
                      <a:endParaRPr lang="en-US" sz="1800">
                        <a:effectLst/>
                        <a:latin typeface="Franklin Gothic Book" panose="020B05030201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a:noFill/>
                    </a:lnR>
                    <a:lnT>
                      <a:noFill/>
                    </a:lnT>
                    <a:lnB>
                      <a:noFill/>
                    </a:lnB>
                  </a:tcPr>
                </a:tc>
                <a:tc>
                  <a:txBody>
                    <a:bodyPr/>
                    <a:lstStyle/>
                    <a:p>
                      <a:pPr marL="0" marR="0" algn="ctr">
                        <a:lnSpc>
                          <a:spcPct val="200000"/>
                        </a:lnSpc>
                        <a:spcBef>
                          <a:spcPts val="0"/>
                        </a:spcBef>
                        <a:spcAft>
                          <a:spcPts val="0"/>
                        </a:spcAft>
                      </a:pPr>
                      <a:r>
                        <a:rPr lang="en-US" sz="1600">
                          <a:solidFill>
                            <a:srgbClr val="000000"/>
                          </a:solidFill>
                          <a:effectLst/>
                          <a:latin typeface="Franklin Gothic Book" panose="020B0503020102020204" pitchFamily="34" charset="0"/>
                          <a:ea typeface="Calibri" panose="020F0502020204030204" pitchFamily="34" charset="0"/>
                          <a:cs typeface="Arial" panose="020B0604020202020204" pitchFamily="34" charset="0"/>
                        </a:rPr>
                        <a:t>5,709</a:t>
                      </a:r>
                      <a:endParaRPr lang="en-US" sz="1800">
                        <a:effectLst/>
                        <a:latin typeface="Franklin Gothic Book" panose="020B0503020102020204" pitchFamily="34" charset="0"/>
                        <a:ea typeface="Calibri" panose="020F0502020204030204" pitchFamily="34" charset="0"/>
                        <a:cs typeface="Arial" panose="020B0604020202020204" pitchFamily="34" charset="0"/>
                      </a:endParaRPr>
                    </a:p>
                  </a:txBody>
                  <a:tcPr marL="68580" marR="68580" marT="0" marB="0" anchor="ctr">
                    <a:lnL>
                      <a:noFill/>
                    </a:lnL>
                    <a:lnR w="12700" cap="flat" cmpd="sng" algn="ctr">
                      <a:solidFill>
                        <a:srgbClr val="000000"/>
                      </a:solidFill>
                      <a:prstDash val="solid"/>
                      <a:round/>
                      <a:headEnd type="none" w="med" len="med"/>
                      <a:tailEnd type="none" w="med" len="med"/>
                    </a:lnR>
                    <a:lnT>
                      <a:noFill/>
                    </a:lnT>
                    <a:lnB>
                      <a:noFill/>
                    </a:lnB>
                  </a:tcPr>
                </a:tc>
                <a:tc>
                  <a:txBody>
                    <a:bodyPr/>
                    <a:lstStyle/>
                    <a:p>
                      <a:pPr marL="0" marR="0" algn="ctr">
                        <a:lnSpc>
                          <a:spcPct val="200000"/>
                        </a:lnSpc>
                        <a:spcBef>
                          <a:spcPts val="0"/>
                        </a:spcBef>
                        <a:spcAft>
                          <a:spcPts val="0"/>
                        </a:spcAft>
                      </a:pPr>
                      <a:r>
                        <a:rPr lang="en-US" sz="1600">
                          <a:solidFill>
                            <a:srgbClr val="000000"/>
                          </a:solidFill>
                          <a:effectLst/>
                          <a:latin typeface="Franklin Gothic Book" panose="020B0503020102020204" pitchFamily="34" charset="0"/>
                          <a:ea typeface="Calibri" panose="020F0502020204030204" pitchFamily="34" charset="0"/>
                          <a:cs typeface="Arial" panose="020B0604020202020204" pitchFamily="34" charset="0"/>
                        </a:rPr>
                        <a:t>3,300</a:t>
                      </a:r>
                      <a:endParaRPr lang="en-US" sz="1800">
                        <a:effectLst/>
                        <a:latin typeface="Franklin Gothic Book" panose="020B05030201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a:noFill/>
                    </a:lnR>
                    <a:lnT>
                      <a:noFill/>
                    </a:lnT>
                    <a:lnB>
                      <a:noFill/>
                    </a:lnB>
                  </a:tcPr>
                </a:tc>
                <a:tc>
                  <a:txBody>
                    <a:bodyPr/>
                    <a:lstStyle/>
                    <a:p>
                      <a:pPr marL="0" marR="0" algn="ctr">
                        <a:lnSpc>
                          <a:spcPct val="200000"/>
                        </a:lnSpc>
                        <a:spcBef>
                          <a:spcPts val="0"/>
                        </a:spcBef>
                        <a:spcAft>
                          <a:spcPts val="0"/>
                        </a:spcAft>
                      </a:pPr>
                      <a:r>
                        <a:rPr lang="en-US" sz="1600">
                          <a:solidFill>
                            <a:srgbClr val="000000"/>
                          </a:solidFill>
                          <a:effectLst/>
                          <a:latin typeface="Franklin Gothic Book" panose="020B0503020102020204" pitchFamily="34" charset="0"/>
                          <a:ea typeface="Calibri" panose="020F0502020204030204" pitchFamily="34" charset="0"/>
                          <a:cs typeface="Arial" panose="020B0604020202020204" pitchFamily="34" charset="0"/>
                        </a:rPr>
                        <a:t>3,154</a:t>
                      </a:r>
                      <a:endParaRPr lang="en-US" sz="1800">
                        <a:effectLst/>
                        <a:latin typeface="Franklin Gothic Book" panose="020B0503020102020204" pitchFamily="34" charset="0"/>
                        <a:ea typeface="Calibri" panose="020F0502020204030204" pitchFamily="34" charset="0"/>
                        <a:cs typeface="Arial" panose="020B0604020202020204" pitchFamily="34" charset="0"/>
                      </a:endParaRPr>
                    </a:p>
                  </a:txBody>
                  <a:tcPr marL="68580" marR="68580" marT="0" marB="0" anchor="ctr">
                    <a:lnL>
                      <a:noFill/>
                    </a:lnL>
                    <a:lnR w="12700" cap="flat" cmpd="sng" algn="ctr">
                      <a:solidFill>
                        <a:srgbClr val="000000"/>
                      </a:solidFill>
                      <a:prstDash val="solid"/>
                      <a:round/>
                      <a:headEnd type="none" w="med" len="med"/>
                      <a:tailEnd type="none" w="med" len="med"/>
                    </a:lnR>
                    <a:lnT>
                      <a:noFill/>
                    </a:lnT>
                    <a:lnB>
                      <a:noFill/>
                    </a:lnB>
                  </a:tcPr>
                </a:tc>
                <a:tc gridSpan="2">
                  <a:txBody>
                    <a:bodyPr/>
                    <a:lstStyle/>
                    <a:p>
                      <a:pPr marL="0" marR="0" algn="ctr">
                        <a:lnSpc>
                          <a:spcPct val="200000"/>
                        </a:lnSpc>
                        <a:spcBef>
                          <a:spcPts val="0"/>
                        </a:spcBef>
                        <a:spcAft>
                          <a:spcPts val="0"/>
                        </a:spcAft>
                      </a:pPr>
                      <a:r>
                        <a:rPr lang="en-US" sz="1600">
                          <a:effectLst/>
                          <a:latin typeface="Franklin Gothic Book" panose="020B0503020102020204" pitchFamily="34" charset="0"/>
                          <a:ea typeface="Calibri" panose="020F0502020204030204" pitchFamily="34" charset="0"/>
                          <a:cs typeface="Arial" panose="020B0604020202020204" pitchFamily="34" charset="0"/>
                        </a:rPr>
                        <a:t>-</a:t>
                      </a:r>
                      <a:endParaRPr lang="en-US" sz="1800">
                        <a:effectLst/>
                        <a:latin typeface="Franklin Gothic Book" panose="020B05030201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a:noFill/>
                    </a:lnR>
                    <a:lnT>
                      <a:noFill/>
                    </a:lnT>
                    <a:lnB>
                      <a:noFill/>
                    </a:lnB>
                  </a:tcPr>
                </a:tc>
                <a:tc hMerge="1">
                  <a:txBody>
                    <a:bodyPr/>
                    <a:lstStyle/>
                    <a:p>
                      <a:endParaRPr lang="en-US"/>
                    </a:p>
                  </a:txBody>
                  <a:tcPr/>
                </a:tc>
                <a:tc>
                  <a:txBody>
                    <a:bodyPr/>
                    <a:lstStyle/>
                    <a:p>
                      <a:pPr marL="0" marR="0" algn="ctr">
                        <a:lnSpc>
                          <a:spcPct val="200000"/>
                        </a:lnSpc>
                        <a:spcBef>
                          <a:spcPts val="0"/>
                        </a:spcBef>
                        <a:spcAft>
                          <a:spcPts val="0"/>
                        </a:spcAft>
                      </a:pPr>
                      <a:r>
                        <a:rPr lang="en-US" sz="1600">
                          <a:effectLst/>
                          <a:latin typeface="Franklin Gothic Book" panose="020B0503020102020204" pitchFamily="34" charset="0"/>
                          <a:ea typeface="Calibri" panose="020F0502020204030204" pitchFamily="34" charset="0"/>
                          <a:cs typeface="Arial" panose="020B0604020202020204" pitchFamily="34" charset="0"/>
                        </a:rPr>
                        <a:t>5,709</a:t>
                      </a:r>
                      <a:endParaRPr lang="en-US" sz="1800">
                        <a:effectLst/>
                        <a:latin typeface="Franklin Gothic Book" panose="020B0503020102020204" pitchFamily="34" charset="0"/>
                        <a:ea typeface="Calibri" panose="020F0502020204030204" pitchFamily="34" charset="0"/>
                        <a:cs typeface="Arial" panose="020B0604020202020204" pitchFamily="34" charset="0"/>
                      </a:endParaRPr>
                    </a:p>
                  </a:txBody>
                  <a:tcPr marL="68580" marR="68580" marT="0" marB="0" anchor="ctr">
                    <a:lnL>
                      <a:noFill/>
                    </a:lnL>
                    <a:lnR>
                      <a:noFill/>
                    </a:lnR>
                    <a:lnT>
                      <a:noFill/>
                    </a:lnT>
                    <a:lnB>
                      <a:noFill/>
                    </a:lnB>
                  </a:tcPr>
                </a:tc>
                <a:extLst>
                  <a:ext uri="{0D108BD9-81ED-4DB2-BD59-A6C34878D82A}">
                    <a16:rowId xmlns:a16="http://schemas.microsoft.com/office/drawing/2014/main" val="881743918"/>
                  </a:ext>
                </a:extLst>
              </a:tr>
              <a:tr h="190500">
                <a:tc>
                  <a:txBody>
                    <a:bodyPr/>
                    <a:lstStyle/>
                    <a:p>
                      <a:pPr marL="0" marR="0" algn="l">
                        <a:lnSpc>
                          <a:spcPct val="200000"/>
                        </a:lnSpc>
                        <a:spcBef>
                          <a:spcPts val="0"/>
                        </a:spcBef>
                        <a:spcAft>
                          <a:spcPts val="0"/>
                        </a:spcAft>
                      </a:pPr>
                      <a:r>
                        <a:rPr lang="en-US" sz="1600" i="1">
                          <a:solidFill>
                            <a:srgbClr val="000000"/>
                          </a:solidFill>
                          <a:effectLst/>
                          <a:latin typeface="Franklin Gothic Book" panose="020B0503020102020204" pitchFamily="34" charset="0"/>
                          <a:ea typeface="Calibri" panose="020F0502020204030204" pitchFamily="34" charset="0"/>
                          <a:cs typeface="Arial" panose="020B0604020202020204" pitchFamily="34" charset="0"/>
                        </a:rPr>
                        <a:t>Gas</a:t>
                      </a:r>
                      <a:endParaRPr lang="en-US" sz="1800">
                        <a:effectLst/>
                        <a:latin typeface="Franklin Gothic Book" panose="020B0503020102020204" pitchFamily="34" charset="0"/>
                        <a:ea typeface="Calibri" panose="020F0502020204030204" pitchFamily="34" charset="0"/>
                        <a:cs typeface="Arial" panose="020B0604020202020204" pitchFamily="34" charset="0"/>
                      </a:endParaRPr>
                    </a:p>
                  </a:txBody>
                  <a:tcPr marL="68580" marR="68580" marT="0" marB="0">
                    <a:lnL>
                      <a:noFill/>
                    </a:lnL>
                    <a:lnR w="12700" cap="flat" cmpd="sng" algn="ctr">
                      <a:solidFill>
                        <a:srgbClr val="000000"/>
                      </a:solidFill>
                      <a:prstDash val="solid"/>
                      <a:round/>
                      <a:headEnd type="none" w="med" len="med"/>
                      <a:tailEnd type="none" w="med" len="med"/>
                    </a:lnR>
                    <a:lnT>
                      <a:noFill/>
                    </a:lnT>
                    <a:lnB>
                      <a:noFill/>
                    </a:lnB>
                    <a:solidFill>
                      <a:srgbClr val="F2F2F2"/>
                    </a:solidFill>
                  </a:tcPr>
                </a:tc>
                <a:tc>
                  <a:txBody>
                    <a:bodyPr/>
                    <a:lstStyle/>
                    <a:p>
                      <a:pPr marL="0" marR="0" algn="ctr">
                        <a:lnSpc>
                          <a:spcPct val="200000"/>
                        </a:lnSpc>
                        <a:spcBef>
                          <a:spcPts val="0"/>
                        </a:spcBef>
                        <a:spcAft>
                          <a:spcPts val="0"/>
                        </a:spcAft>
                      </a:pPr>
                      <a:r>
                        <a:rPr lang="en-US" sz="1600">
                          <a:solidFill>
                            <a:srgbClr val="000000"/>
                          </a:solidFill>
                          <a:effectLst/>
                          <a:latin typeface="Franklin Gothic Book" panose="020B0503020102020204" pitchFamily="34" charset="0"/>
                          <a:ea typeface="Calibri" panose="020F0502020204030204" pitchFamily="34" charset="0"/>
                          <a:cs typeface="Arial" panose="020B0604020202020204" pitchFamily="34" charset="0"/>
                        </a:rPr>
                        <a:t>24,565</a:t>
                      </a:r>
                      <a:endParaRPr lang="en-US" sz="1800">
                        <a:effectLst/>
                        <a:latin typeface="Franklin Gothic Book" panose="020B05030201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a:noFill/>
                    </a:lnR>
                    <a:lnT>
                      <a:noFill/>
                    </a:lnT>
                    <a:lnB>
                      <a:noFill/>
                    </a:lnB>
                    <a:solidFill>
                      <a:srgbClr val="F2F2F2"/>
                    </a:solidFill>
                  </a:tcPr>
                </a:tc>
                <a:tc>
                  <a:txBody>
                    <a:bodyPr/>
                    <a:lstStyle/>
                    <a:p>
                      <a:pPr marL="0" marR="0" algn="ctr">
                        <a:lnSpc>
                          <a:spcPct val="200000"/>
                        </a:lnSpc>
                        <a:spcBef>
                          <a:spcPts val="0"/>
                        </a:spcBef>
                        <a:spcAft>
                          <a:spcPts val="0"/>
                        </a:spcAft>
                      </a:pPr>
                      <a:r>
                        <a:rPr lang="en-US" sz="1600">
                          <a:solidFill>
                            <a:srgbClr val="000000"/>
                          </a:solidFill>
                          <a:effectLst/>
                          <a:latin typeface="Franklin Gothic Book" panose="020B0503020102020204" pitchFamily="34" charset="0"/>
                          <a:ea typeface="Calibri" panose="020F0502020204030204" pitchFamily="34" charset="0"/>
                          <a:cs typeface="Arial" panose="020B0604020202020204" pitchFamily="34" charset="0"/>
                        </a:rPr>
                        <a:t>28,003</a:t>
                      </a:r>
                      <a:endParaRPr lang="en-US" sz="1800">
                        <a:effectLst/>
                        <a:latin typeface="Franklin Gothic Book" panose="020B0503020102020204" pitchFamily="34" charset="0"/>
                        <a:ea typeface="Calibri" panose="020F0502020204030204" pitchFamily="34" charset="0"/>
                        <a:cs typeface="Arial" panose="020B0604020202020204" pitchFamily="34" charset="0"/>
                      </a:endParaRPr>
                    </a:p>
                  </a:txBody>
                  <a:tcPr marL="68580" marR="68580" marT="0" marB="0" anchor="ctr">
                    <a:lnL>
                      <a:noFill/>
                    </a:lnL>
                    <a:lnR w="12700" cap="flat" cmpd="sng" algn="ctr">
                      <a:solidFill>
                        <a:srgbClr val="000000"/>
                      </a:solidFill>
                      <a:prstDash val="solid"/>
                      <a:round/>
                      <a:headEnd type="none" w="med" len="med"/>
                      <a:tailEnd type="none" w="med" len="med"/>
                    </a:lnR>
                    <a:lnT>
                      <a:noFill/>
                    </a:lnT>
                    <a:lnB>
                      <a:noFill/>
                    </a:lnB>
                    <a:solidFill>
                      <a:srgbClr val="F2F2F2"/>
                    </a:solidFill>
                  </a:tcPr>
                </a:tc>
                <a:tc>
                  <a:txBody>
                    <a:bodyPr/>
                    <a:lstStyle/>
                    <a:p>
                      <a:pPr marL="0" marR="0" algn="ctr">
                        <a:lnSpc>
                          <a:spcPct val="200000"/>
                        </a:lnSpc>
                        <a:spcBef>
                          <a:spcPts val="0"/>
                        </a:spcBef>
                        <a:spcAft>
                          <a:spcPts val="0"/>
                        </a:spcAft>
                      </a:pPr>
                      <a:r>
                        <a:rPr lang="en-US" sz="1600">
                          <a:solidFill>
                            <a:srgbClr val="000000"/>
                          </a:solidFill>
                          <a:effectLst/>
                          <a:latin typeface="Franklin Gothic Book" panose="020B0503020102020204" pitchFamily="34" charset="0"/>
                          <a:ea typeface="Calibri" panose="020F0502020204030204" pitchFamily="34" charset="0"/>
                          <a:cs typeface="Arial" panose="020B0604020202020204" pitchFamily="34" charset="0"/>
                        </a:rPr>
                        <a:t>21,700</a:t>
                      </a:r>
                      <a:endParaRPr lang="en-US" sz="1800">
                        <a:effectLst/>
                        <a:latin typeface="Franklin Gothic Book" panose="020B05030201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a:noFill/>
                    </a:lnR>
                    <a:lnT>
                      <a:noFill/>
                    </a:lnT>
                    <a:lnB>
                      <a:noFill/>
                    </a:lnB>
                    <a:solidFill>
                      <a:srgbClr val="F2F2F2"/>
                    </a:solidFill>
                  </a:tcPr>
                </a:tc>
                <a:tc>
                  <a:txBody>
                    <a:bodyPr/>
                    <a:lstStyle/>
                    <a:p>
                      <a:pPr marL="0" marR="0" algn="ctr">
                        <a:lnSpc>
                          <a:spcPct val="200000"/>
                        </a:lnSpc>
                        <a:spcBef>
                          <a:spcPts val="0"/>
                        </a:spcBef>
                        <a:spcAft>
                          <a:spcPts val="0"/>
                        </a:spcAft>
                      </a:pPr>
                      <a:r>
                        <a:rPr lang="en-US" sz="1600">
                          <a:solidFill>
                            <a:srgbClr val="000000"/>
                          </a:solidFill>
                          <a:effectLst/>
                          <a:latin typeface="Franklin Gothic Book" panose="020B0503020102020204" pitchFamily="34" charset="0"/>
                          <a:ea typeface="Calibri" panose="020F0502020204030204" pitchFamily="34" charset="0"/>
                          <a:cs typeface="Arial" panose="020B0604020202020204" pitchFamily="34" charset="0"/>
                        </a:rPr>
                        <a:t>21,815</a:t>
                      </a:r>
                      <a:endParaRPr lang="en-US" sz="1800">
                        <a:effectLst/>
                        <a:latin typeface="Franklin Gothic Book" panose="020B0503020102020204" pitchFamily="34" charset="0"/>
                        <a:ea typeface="Calibri" panose="020F0502020204030204" pitchFamily="34" charset="0"/>
                        <a:cs typeface="Arial" panose="020B0604020202020204" pitchFamily="34" charset="0"/>
                      </a:endParaRPr>
                    </a:p>
                  </a:txBody>
                  <a:tcPr marL="68580" marR="68580" marT="0" marB="0" anchor="ctr">
                    <a:lnL>
                      <a:noFill/>
                    </a:lnL>
                    <a:lnR w="12700" cap="flat" cmpd="sng" algn="ctr">
                      <a:solidFill>
                        <a:srgbClr val="000000"/>
                      </a:solidFill>
                      <a:prstDash val="solid"/>
                      <a:round/>
                      <a:headEnd type="none" w="med" len="med"/>
                      <a:tailEnd type="none" w="med" len="med"/>
                    </a:lnR>
                    <a:lnT>
                      <a:noFill/>
                    </a:lnT>
                    <a:lnB>
                      <a:noFill/>
                    </a:lnB>
                    <a:solidFill>
                      <a:srgbClr val="F2F2F2"/>
                    </a:solidFill>
                  </a:tcPr>
                </a:tc>
                <a:tc gridSpan="2">
                  <a:txBody>
                    <a:bodyPr/>
                    <a:lstStyle/>
                    <a:p>
                      <a:pPr marL="0" marR="0" algn="ctr">
                        <a:lnSpc>
                          <a:spcPct val="200000"/>
                        </a:lnSpc>
                        <a:spcBef>
                          <a:spcPts val="0"/>
                        </a:spcBef>
                        <a:spcAft>
                          <a:spcPts val="0"/>
                        </a:spcAft>
                      </a:pPr>
                      <a:r>
                        <a:rPr lang="en-US" sz="1600">
                          <a:solidFill>
                            <a:srgbClr val="000000"/>
                          </a:solidFill>
                          <a:effectLst/>
                          <a:latin typeface="Franklin Gothic Book" panose="020B0503020102020204" pitchFamily="34" charset="0"/>
                          <a:ea typeface="Calibri" panose="020F0502020204030204" pitchFamily="34" charset="0"/>
                          <a:cs typeface="Arial" panose="020B0604020202020204" pitchFamily="34" charset="0"/>
                        </a:rPr>
                        <a:t>15,494</a:t>
                      </a:r>
                      <a:endParaRPr lang="en-US" sz="1800">
                        <a:effectLst/>
                        <a:latin typeface="Franklin Gothic Book" panose="020B05030201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a:noFill/>
                    </a:lnR>
                    <a:lnT>
                      <a:noFill/>
                    </a:lnT>
                    <a:lnB>
                      <a:noFill/>
                    </a:lnB>
                    <a:solidFill>
                      <a:srgbClr val="F2F2F2"/>
                    </a:solidFill>
                  </a:tcPr>
                </a:tc>
                <a:tc hMerge="1">
                  <a:txBody>
                    <a:bodyPr/>
                    <a:lstStyle/>
                    <a:p>
                      <a:endParaRPr lang="en-US"/>
                    </a:p>
                  </a:txBody>
                  <a:tcPr/>
                </a:tc>
                <a:tc>
                  <a:txBody>
                    <a:bodyPr/>
                    <a:lstStyle/>
                    <a:p>
                      <a:pPr marL="0" marR="0" algn="ctr">
                        <a:lnSpc>
                          <a:spcPct val="200000"/>
                        </a:lnSpc>
                        <a:spcBef>
                          <a:spcPts val="0"/>
                        </a:spcBef>
                        <a:spcAft>
                          <a:spcPts val="0"/>
                        </a:spcAft>
                      </a:pPr>
                      <a:r>
                        <a:rPr lang="en-US" sz="1600">
                          <a:solidFill>
                            <a:srgbClr val="000000"/>
                          </a:solidFill>
                          <a:effectLst/>
                          <a:latin typeface="Franklin Gothic Book" panose="020B0503020102020204" pitchFamily="34" charset="0"/>
                          <a:ea typeface="Calibri" panose="020F0502020204030204" pitchFamily="34" charset="0"/>
                          <a:cs typeface="Arial" panose="020B0604020202020204" pitchFamily="34" charset="0"/>
                        </a:rPr>
                        <a:t>16,011</a:t>
                      </a:r>
                      <a:endParaRPr lang="en-US" sz="1800">
                        <a:effectLst/>
                        <a:latin typeface="Franklin Gothic Book" panose="020B0503020102020204" pitchFamily="34" charset="0"/>
                        <a:ea typeface="Calibri" panose="020F0502020204030204" pitchFamily="34" charset="0"/>
                        <a:cs typeface="Arial" panose="020B0604020202020204" pitchFamily="34" charset="0"/>
                      </a:endParaRPr>
                    </a:p>
                  </a:txBody>
                  <a:tcPr marL="68580" marR="68580" marT="0" marB="0" anchor="ctr">
                    <a:lnL>
                      <a:noFill/>
                    </a:lnL>
                    <a:lnR>
                      <a:noFill/>
                    </a:lnR>
                    <a:lnT>
                      <a:noFill/>
                    </a:lnT>
                    <a:lnB>
                      <a:noFill/>
                    </a:lnB>
                    <a:solidFill>
                      <a:srgbClr val="F2F2F2"/>
                    </a:solidFill>
                  </a:tcPr>
                </a:tc>
                <a:extLst>
                  <a:ext uri="{0D108BD9-81ED-4DB2-BD59-A6C34878D82A}">
                    <a16:rowId xmlns:a16="http://schemas.microsoft.com/office/drawing/2014/main" val="2851269930"/>
                  </a:ext>
                </a:extLst>
              </a:tr>
              <a:tr h="190500">
                <a:tc>
                  <a:txBody>
                    <a:bodyPr/>
                    <a:lstStyle/>
                    <a:p>
                      <a:pPr marL="0" marR="0" algn="l">
                        <a:lnSpc>
                          <a:spcPct val="200000"/>
                        </a:lnSpc>
                        <a:spcBef>
                          <a:spcPts val="0"/>
                        </a:spcBef>
                        <a:spcAft>
                          <a:spcPts val="0"/>
                        </a:spcAft>
                      </a:pPr>
                      <a:r>
                        <a:rPr lang="en-US" sz="1600" i="1">
                          <a:solidFill>
                            <a:srgbClr val="000000"/>
                          </a:solidFill>
                          <a:effectLst/>
                          <a:latin typeface="Franklin Gothic Book" panose="020B0503020102020204" pitchFamily="34" charset="0"/>
                          <a:ea typeface="Calibri" panose="020F0502020204030204" pitchFamily="34" charset="0"/>
                          <a:cs typeface="Arial" panose="020B0604020202020204" pitchFamily="34" charset="0"/>
                        </a:rPr>
                        <a:t>Coal</a:t>
                      </a:r>
                      <a:endParaRPr lang="en-US" sz="1800">
                        <a:effectLst/>
                        <a:latin typeface="Franklin Gothic Book" panose="020B0503020102020204" pitchFamily="34" charset="0"/>
                        <a:ea typeface="Calibri" panose="020F0502020204030204" pitchFamily="34" charset="0"/>
                        <a:cs typeface="Arial" panose="020B0604020202020204" pitchFamily="34" charset="0"/>
                      </a:endParaRPr>
                    </a:p>
                  </a:txBody>
                  <a:tcPr marL="68580" marR="68580" marT="0" marB="0">
                    <a:lnL>
                      <a:noFill/>
                    </a:lnL>
                    <a:lnR w="12700" cap="flat" cmpd="sng" algn="ctr">
                      <a:solidFill>
                        <a:srgbClr val="000000"/>
                      </a:solidFill>
                      <a:prstDash val="solid"/>
                      <a:round/>
                      <a:headEnd type="none" w="med" len="med"/>
                      <a:tailEnd type="none" w="med" len="med"/>
                    </a:lnR>
                    <a:lnT>
                      <a:noFill/>
                    </a:lnT>
                    <a:lnB>
                      <a:noFill/>
                    </a:lnB>
                  </a:tcPr>
                </a:tc>
                <a:tc>
                  <a:txBody>
                    <a:bodyPr/>
                    <a:lstStyle/>
                    <a:p>
                      <a:pPr marL="0" marR="0" algn="ctr">
                        <a:lnSpc>
                          <a:spcPct val="200000"/>
                        </a:lnSpc>
                        <a:spcBef>
                          <a:spcPts val="0"/>
                        </a:spcBef>
                        <a:spcAft>
                          <a:spcPts val="0"/>
                        </a:spcAft>
                      </a:pPr>
                      <a:r>
                        <a:rPr lang="en-US" sz="1600">
                          <a:solidFill>
                            <a:srgbClr val="000000"/>
                          </a:solidFill>
                          <a:effectLst/>
                          <a:latin typeface="Franklin Gothic Book" panose="020B0503020102020204" pitchFamily="34" charset="0"/>
                          <a:ea typeface="Calibri" panose="020F0502020204030204" pitchFamily="34" charset="0"/>
                          <a:cs typeface="Arial" panose="020B0604020202020204" pitchFamily="34" charset="0"/>
                        </a:rPr>
                        <a:t>1,415</a:t>
                      </a:r>
                      <a:endParaRPr lang="en-US" sz="1800">
                        <a:effectLst/>
                        <a:latin typeface="Franklin Gothic Book" panose="020B05030201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a:noFill/>
                    </a:lnR>
                    <a:lnT>
                      <a:noFill/>
                    </a:lnT>
                    <a:lnB>
                      <a:noFill/>
                    </a:lnB>
                  </a:tcPr>
                </a:tc>
                <a:tc>
                  <a:txBody>
                    <a:bodyPr/>
                    <a:lstStyle/>
                    <a:p>
                      <a:pPr marL="0" marR="0" algn="ctr">
                        <a:lnSpc>
                          <a:spcPct val="200000"/>
                        </a:lnSpc>
                        <a:spcBef>
                          <a:spcPts val="0"/>
                        </a:spcBef>
                        <a:spcAft>
                          <a:spcPts val="0"/>
                        </a:spcAft>
                      </a:pPr>
                      <a:r>
                        <a:rPr lang="en-US" sz="1600">
                          <a:solidFill>
                            <a:srgbClr val="000000"/>
                          </a:solidFill>
                          <a:effectLst/>
                          <a:latin typeface="Franklin Gothic Book" panose="020B0503020102020204" pitchFamily="34" charset="0"/>
                          <a:ea typeface="Calibri" panose="020F0502020204030204" pitchFamily="34" charset="0"/>
                          <a:cs typeface="Arial" panose="020B0604020202020204" pitchFamily="34" charset="0"/>
                        </a:rPr>
                        <a:t>1,415</a:t>
                      </a:r>
                      <a:endParaRPr lang="en-US" sz="1800">
                        <a:effectLst/>
                        <a:latin typeface="Franklin Gothic Book" panose="020B0503020102020204" pitchFamily="34" charset="0"/>
                        <a:ea typeface="Calibri" panose="020F0502020204030204" pitchFamily="34" charset="0"/>
                        <a:cs typeface="Arial" panose="020B0604020202020204" pitchFamily="34" charset="0"/>
                      </a:endParaRPr>
                    </a:p>
                  </a:txBody>
                  <a:tcPr marL="68580" marR="68580" marT="0" marB="0" anchor="ctr">
                    <a:lnL>
                      <a:noFill/>
                    </a:lnL>
                    <a:lnR w="12700" cap="flat" cmpd="sng" algn="ctr">
                      <a:solidFill>
                        <a:srgbClr val="000000"/>
                      </a:solidFill>
                      <a:prstDash val="solid"/>
                      <a:round/>
                      <a:headEnd type="none" w="med" len="med"/>
                      <a:tailEnd type="none" w="med" len="med"/>
                    </a:lnR>
                    <a:lnT>
                      <a:noFill/>
                    </a:lnT>
                    <a:lnB>
                      <a:noFill/>
                    </a:lnB>
                  </a:tcPr>
                </a:tc>
                <a:tc>
                  <a:txBody>
                    <a:bodyPr/>
                    <a:lstStyle/>
                    <a:p>
                      <a:pPr marL="0" marR="0" algn="ctr">
                        <a:lnSpc>
                          <a:spcPct val="200000"/>
                        </a:lnSpc>
                        <a:spcBef>
                          <a:spcPts val="0"/>
                        </a:spcBef>
                        <a:spcAft>
                          <a:spcPts val="0"/>
                        </a:spcAft>
                      </a:pPr>
                      <a:r>
                        <a:rPr lang="en-US" sz="1600">
                          <a:solidFill>
                            <a:srgbClr val="000000"/>
                          </a:solidFill>
                          <a:effectLst/>
                          <a:latin typeface="Franklin Gothic Book" panose="020B0503020102020204" pitchFamily="34" charset="0"/>
                          <a:ea typeface="Calibri" panose="020F0502020204030204" pitchFamily="34" charset="0"/>
                          <a:cs typeface="Arial" panose="020B0604020202020204" pitchFamily="34" charset="0"/>
                        </a:rPr>
                        <a:t>700</a:t>
                      </a:r>
                      <a:endParaRPr lang="en-US" sz="1800">
                        <a:effectLst/>
                        <a:latin typeface="Franklin Gothic Book" panose="020B05030201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a:noFill/>
                    </a:lnR>
                    <a:lnT>
                      <a:noFill/>
                    </a:lnT>
                    <a:lnB>
                      <a:noFill/>
                    </a:lnB>
                  </a:tcPr>
                </a:tc>
                <a:tc>
                  <a:txBody>
                    <a:bodyPr/>
                    <a:lstStyle/>
                    <a:p>
                      <a:pPr marL="0" marR="0" algn="ctr">
                        <a:lnSpc>
                          <a:spcPct val="200000"/>
                        </a:lnSpc>
                        <a:spcBef>
                          <a:spcPts val="0"/>
                        </a:spcBef>
                        <a:spcAft>
                          <a:spcPts val="0"/>
                        </a:spcAft>
                      </a:pPr>
                      <a:r>
                        <a:rPr lang="en-US" sz="1600">
                          <a:solidFill>
                            <a:srgbClr val="000000"/>
                          </a:solidFill>
                          <a:effectLst/>
                          <a:latin typeface="Franklin Gothic Book" panose="020B0503020102020204" pitchFamily="34" charset="0"/>
                          <a:ea typeface="Calibri" panose="020F0502020204030204" pitchFamily="34" charset="0"/>
                          <a:cs typeface="Arial" panose="020B0604020202020204" pitchFamily="34" charset="0"/>
                        </a:rPr>
                        <a:t>993</a:t>
                      </a:r>
                      <a:endParaRPr lang="en-US" sz="1800">
                        <a:effectLst/>
                        <a:latin typeface="Franklin Gothic Book" panose="020B0503020102020204" pitchFamily="34" charset="0"/>
                        <a:ea typeface="Calibri" panose="020F0502020204030204" pitchFamily="34" charset="0"/>
                        <a:cs typeface="Arial" panose="020B0604020202020204" pitchFamily="34" charset="0"/>
                      </a:endParaRPr>
                    </a:p>
                  </a:txBody>
                  <a:tcPr marL="68580" marR="68580" marT="0" marB="0" anchor="ctr">
                    <a:lnL>
                      <a:noFill/>
                    </a:lnL>
                    <a:lnR w="12700" cap="flat" cmpd="sng" algn="ctr">
                      <a:solidFill>
                        <a:srgbClr val="000000"/>
                      </a:solidFill>
                      <a:prstDash val="solid"/>
                      <a:round/>
                      <a:headEnd type="none" w="med" len="med"/>
                      <a:tailEnd type="none" w="med" len="med"/>
                    </a:lnR>
                    <a:lnT>
                      <a:noFill/>
                    </a:lnT>
                    <a:lnB>
                      <a:noFill/>
                    </a:lnB>
                  </a:tcPr>
                </a:tc>
                <a:tc gridSpan="2">
                  <a:txBody>
                    <a:bodyPr/>
                    <a:lstStyle/>
                    <a:p>
                      <a:pPr marL="0" marR="0" algn="ctr">
                        <a:lnSpc>
                          <a:spcPct val="200000"/>
                        </a:lnSpc>
                        <a:spcBef>
                          <a:spcPts val="0"/>
                        </a:spcBef>
                        <a:spcAft>
                          <a:spcPts val="0"/>
                        </a:spcAft>
                      </a:pPr>
                      <a:r>
                        <a:rPr lang="en-US" sz="1600">
                          <a:solidFill>
                            <a:srgbClr val="000000"/>
                          </a:solidFill>
                          <a:effectLst/>
                          <a:latin typeface="Franklin Gothic Book" panose="020B0503020102020204" pitchFamily="34" charset="0"/>
                          <a:ea typeface="Calibri" panose="020F0502020204030204" pitchFamily="34" charset="0"/>
                          <a:cs typeface="Arial" panose="020B0604020202020204" pitchFamily="34" charset="0"/>
                        </a:rPr>
                        <a:t>1,021</a:t>
                      </a:r>
                      <a:endParaRPr lang="en-US" sz="1800">
                        <a:effectLst/>
                        <a:latin typeface="Franklin Gothic Book" panose="020B05030201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a:noFill/>
                    </a:lnR>
                    <a:lnT>
                      <a:noFill/>
                    </a:lnT>
                    <a:lnB>
                      <a:noFill/>
                    </a:lnB>
                  </a:tcPr>
                </a:tc>
                <a:tc hMerge="1">
                  <a:txBody>
                    <a:bodyPr/>
                    <a:lstStyle/>
                    <a:p>
                      <a:endParaRPr lang="en-US"/>
                    </a:p>
                  </a:txBody>
                  <a:tcPr/>
                </a:tc>
                <a:tc>
                  <a:txBody>
                    <a:bodyPr/>
                    <a:lstStyle/>
                    <a:p>
                      <a:pPr marL="0" marR="0" algn="ctr">
                        <a:lnSpc>
                          <a:spcPct val="200000"/>
                        </a:lnSpc>
                        <a:spcBef>
                          <a:spcPts val="0"/>
                        </a:spcBef>
                        <a:spcAft>
                          <a:spcPts val="0"/>
                        </a:spcAft>
                      </a:pPr>
                      <a:r>
                        <a:rPr lang="en-US" sz="1600">
                          <a:solidFill>
                            <a:srgbClr val="000000"/>
                          </a:solidFill>
                          <a:effectLst/>
                          <a:latin typeface="Franklin Gothic Book" panose="020B0503020102020204" pitchFamily="34" charset="0"/>
                          <a:ea typeface="Calibri" panose="020F0502020204030204" pitchFamily="34" charset="0"/>
                          <a:cs typeface="Arial" panose="020B0604020202020204" pitchFamily="34" charset="0"/>
                        </a:rPr>
                        <a:t>993</a:t>
                      </a:r>
                      <a:endParaRPr lang="en-US" sz="1800">
                        <a:effectLst/>
                        <a:latin typeface="Franklin Gothic Book" panose="020B0503020102020204" pitchFamily="34" charset="0"/>
                        <a:ea typeface="Calibri" panose="020F0502020204030204" pitchFamily="34" charset="0"/>
                        <a:cs typeface="Arial" panose="020B0604020202020204" pitchFamily="34" charset="0"/>
                      </a:endParaRPr>
                    </a:p>
                  </a:txBody>
                  <a:tcPr marL="68580" marR="68580" marT="0" marB="0" anchor="ctr">
                    <a:lnL>
                      <a:noFill/>
                    </a:lnL>
                    <a:lnR>
                      <a:noFill/>
                    </a:lnR>
                    <a:lnT>
                      <a:noFill/>
                    </a:lnT>
                    <a:lnB>
                      <a:noFill/>
                    </a:lnB>
                  </a:tcPr>
                </a:tc>
                <a:extLst>
                  <a:ext uri="{0D108BD9-81ED-4DB2-BD59-A6C34878D82A}">
                    <a16:rowId xmlns:a16="http://schemas.microsoft.com/office/drawing/2014/main" val="3579954216"/>
                  </a:ext>
                </a:extLst>
              </a:tr>
              <a:tr h="190500">
                <a:tc>
                  <a:txBody>
                    <a:bodyPr/>
                    <a:lstStyle/>
                    <a:p>
                      <a:pPr marL="0" marR="0" algn="l">
                        <a:lnSpc>
                          <a:spcPct val="200000"/>
                        </a:lnSpc>
                        <a:spcBef>
                          <a:spcPts val="0"/>
                        </a:spcBef>
                        <a:spcAft>
                          <a:spcPts val="0"/>
                        </a:spcAft>
                      </a:pPr>
                      <a:r>
                        <a:rPr lang="en-US" sz="1600" i="1">
                          <a:solidFill>
                            <a:srgbClr val="000000"/>
                          </a:solidFill>
                          <a:effectLst/>
                          <a:latin typeface="Franklin Gothic Book" panose="020B0503020102020204" pitchFamily="34" charset="0"/>
                          <a:ea typeface="Calibri" panose="020F0502020204030204" pitchFamily="34" charset="0"/>
                          <a:cs typeface="Arial" panose="020B0604020202020204" pitchFamily="34" charset="0"/>
                        </a:rPr>
                        <a:t>Biopower</a:t>
                      </a:r>
                      <a:endParaRPr lang="en-US" sz="1800">
                        <a:effectLst/>
                        <a:latin typeface="Franklin Gothic Book" panose="020B0503020102020204" pitchFamily="34" charset="0"/>
                        <a:ea typeface="Calibri" panose="020F0502020204030204" pitchFamily="34" charset="0"/>
                        <a:cs typeface="Arial" panose="020B0604020202020204" pitchFamily="34" charset="0"/>
                      </a:endParaRPr>
                    </a:p>
                  </a:txBody>
                  <a:tcPr marL="68580" marR="68580" marT="0" marB="0">
                    <a:lnL>
                      <a:noFill/>
                    </a:lnL>
                    <a:lnR w="12700" cap="flat" cmpd="sng" algn="ctr">
                      <a:solidFill>
                        <a:srgbClr val="000000"/>
                      </a:solidFill>
                      <a:prstDash val="solid"/>
                      <a:round/>
                      <a:headEnd type="none" w="med" len="med"/>
                      <a:tailEnd type="none" w="med" len="med"/>
                    </a:lnR>
                    <a:lnT>
                      <a:noFill/>
                    </a:lnT>
                    <a:lnB>
                      <a:noFill/>
                    </a:lnB>
                    <a:solidFill>
                      <a:srgbClr val="F2F2F2"/>
                    </a:solidFill>
                  </a:tcPr>
                </a:tc>
                <a:tc>
                  <a:txBody>
                    <a:bodyPr/>
                    <a:lstStyle/>
                    <a:p>
                      <a:pPr marL="0" marR="0" algn="ctr">
                        <a:lnSpc>
                          <a:spcPct val="200000"/>
                        </a:lnSpc>
                        <a:spcBef>
                          <a:spcPts val="0"/>
                        </a:spcBef>
                        <a:spcAft>
                          <a:spcPts val="0"/>
                        </a:spcAft>
                      </a:pPr>
                      <a:r>
                        <a:rPr lang="en-US" sz="1600">
                          <a:solidFill>
                            <a:srgbClr val="000000"/>
                          </a:solidFill>
                          <a:effectLst/>
                          <a:latin typeface="Franklin Gothic Book" panose="020B0503020102020204" pitchFamily="34" charset="0"/>
                          <a:ea typeface="Calibri" panose="020F0502020204030204" pitchFamily="34" charset="0"/>
                          <a:cs typeface="Arial" panose="020B0604020202020204" pitchFamily="34" charset="0"/>
                        </a:rPr>
                        <a:t>128</a:t>
                      </a:r>
                      <a:endParaRPr lang="en-US" sz="1800">
                        <a:effectLst/>
                        <a:latin typeface="Franklin Gothic Book" panose="020B05030201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a:noFill/>
                    </a:lnR>
                    <a:lnT>
                      <a:noFill/>
                    </a:lnT>
                    <a:lnB>
                      <a:noFill/>
                    </a:lnB>
                    <a:solidFill>
                      <a:srgbClr val="F2F2F2"/>
                    </a:solidFill>
                  </a:tcPr>
                </a:tc>
                <a:tc>
                  <a:txBody>
                    <a:bodyPr/>
                    <a:lstStyle/>
                    <a:p>
                      <a:pPr marL="0" marR="0" algn="ctr">
                        <a:lnSpc>
                          <a:spcPct val="200000"/>
                        </a:lnSpc>
                        <a:spcBef>
                          <a:spcPts val="0"/>
                        </a:spcBef>
                        <a:spcAft>
                          <a:spcPts val="0"/>
                        </a:spcAft>
                      </a:pPr>
                      <a:r>
                        <a:rPr lang="en-US" sz="1600">
                          <a:solidFill>
                            <a:srgbClr val="000000"/>
                          </a:solidFill>
                          <a:effectLst/>
                          <a:latin typeface="Franklin Gothic Book" panose="020B0503020102020204" pitchFamily="34" charset="0"/>
                          <a:ea typeface="Calibri" panose="020F0502020204030204" pitchFamily="34" charset="0"/>
                          <a:cs typeface="Arial" panose="020B0604020202020204" pitchFamily="34" charset="0"/>
                        </a:rPr>
                        <a:t>560</a:t>
                      </a:r>
                      <a:endParaRPr lang="en-US" sz="1800">
                        <a:effectLst/>
                        <a:latin typeface="Franklin Gothic Book" panose="020B0503020102020204" pitchFamily="34" charset="0"/>
                        <a:ea typeface="Calibri" panose="020F0502020204030204" pitchFamily="34" charset="0"/>
                        <a:cs typeface="Arial" panose="020B0604020202020204" pitchFamily="34" charset="0"/>
                      </a:endParaRPr>
                    </a:p>
                  </a:txBody>
                  <a:tcPr marL="68580" marR="68580" marT="0" marB="0" anchor="ctr">
                    <a:lnL>
                      <a:noFill/>
                    </a:lnL>
                    <a:lnR w="12700" cap="flat" cmpd="sng" algn="ctr">
                      <a:solidFill>
                        <a:srgbClr val="000000"/>
                      </a:solidFill>
                      <a:prstDash val="solid"/>
                      <a:round/>
                      <a:headEnd type="none" w="med" len="med"/>
                      <a:tailEnd type="none" w="med" len="med"/>
                    </a:lnR>
                    <a:lnT>
                      <a:noFill/>
                    </a:lnT>
                    <a:lnB>
                      <a:noFill/>
                    </a:lnB>
                    <a:solidFill>
                      <a:srgbClr val="F2F2F2"/>
                    </a:solidFill>
                  </a:tcPr>
                </a:tc>
                <a:tc>
                  <a:txBody>
                    <a:bodyPr/>
                    <a:lstStyle/>
                    <a:p>
                      <a:pPr marL="0" marR="0" algn="ctr">
                        <a:lnSpc>
                          <a:spcPct val="200000"/>
                        </a:lnSpc>
                        <a:spcBef>
                          <a:spcPts val="0"/>
                        </a:spcBef>
                        <a:spcAft>
                          <a:spcPts val="0"/>
                        </a:spcAft>
                      </a:pPr>
                      <a:r>
                        <a:rPr lang="en-US" sz="1600">
                          <a:solidFill>
                            <a:srgbClr val="000000"/>
                          </a:solidFill>
                          <a:effectLst/>
                          <a:latin typeface="Franklin Gothic Book" panose="020B0503020102020204" pitchFamily="34" charset="0"/>
                          <a:ea typeface="Calibri" panose="020F0502020204030204" pitchFamily="34" charset="0"/>
                          <a:cs typeface="Arial" panose="020B0604020202020204" pitchFamily="34" charset="0"/>
                        </a:rPr>
                        <a:t>-</a:t>
                      </a:r>
                      <a:endParaRPr lang="en-US" sz="1800">
                        <a:effectLst/>
                        <a:latin typeface="Franklin Gothic Book" panose="020B05030201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a:noFill/>
                    </a:lnR>
                    <a:lnT>
                      <a:noFill/>
                    </a:lnT>
                    <a:lnB>
                      <a:noFill/>
                    </a:lnB>
                    <a:solidFill>
                      <a:srgbClr val="F2F2F2"/>
                    </a:solidFill>
                  </a:tcPr>
                </a:tc>
                <a:tc>
                  <a:txBody>
                    <a:bodyPr/>
                    <a:lstStyle/>
                    <a:p>
                      <a:pPr marL="0" marR="0" algn="ctr">
                        <a:lnSpc>
                          <a:spcPct val="200000"/>
                        </a:lnSpc>
                        <a:spcBef>
                          <a:spcPts val="0"/>
                        </a:spcBef>
                        <a:spcAft>
                          <a:spcPts val="0"/>
                        </a:spcAft>
                      </a:pPr>
                      <a:r>
                        <a:rPr lang="en-US" sz="1600">
                          <a:solidFill>
                            <a:srgbClr val="000000"/>
                          </a:solidFill>
                          <a:effectLst/>
                          <a:latin typeface="Franklin Gothic Book" panose="020B0503020102020204" pitchFamily="34" charset="0"/>
                          <a:ea typeface="Calibri" panose="020F0502020204030204" pitchFamily="34" charset="0"/>
                          <a:cs typeface="Arial" panose="020B0604020202020204" pitchFamily="34" charset="0"/>
                        </a:rPr>
                        <a:t>-</a:t>
                      </a:r>
                      <a:endParaRPr lang="en-US" sz="1800">
                        <a:effectLst/>
                        <a:latin typeface="Franklin Gothic Book" panose="020B0503020102020204" pitchFamily="34" charset="0"/>
                        <a:ea typeface="Calibri" panose="020F0502020204030204" pitchFamily="34" charset="0"/>
                        <a:cs typeface="Arial" panose="020B0604020202020204" pitchFamily="34" charset="0"/>
                      </a:endParaRPr>
                    </a:p>
                  </a:txBody>
                  <a:tcPr marL="68580" marR="68580" marT="0" marB="0" anchor="ctr">
                    <a:lnL>
                      <a:noFill/>
                    </a:lnL>
                    <a:lnR w="12700" cap="flat" cmpd="sng" algn="ctr">
                      <a:solidFill>
                        <a:srgbClr val="000000"/>
                      </a:solidFill>
                      <a:prstDash val="solid"/>
                      <a:round/>
                      <a:headEnd type="none" w="med" len="med"/>
                      <a:tailEnd type="none" w="med" len="med"/>
                    </a:lnR>
                    <a:lnT>
                      <a:noFill/>
                    </a:lnT>
                    <a:lnB>
                      <a:noFill/>
                    </a:lnB>
                    <a:solidFill>
                      <a:srgbClr val="F2F2F2"/>
                    </a:solidFill>
                  </a:tcPr>
                </a:tc>
                <a:tc gridSpan="2">
                  <a:txBody>
                    <a:bodyPr/>
                    <a:lstStyle/>
                    <a:p>
                      <a:pPr marL="0" marR="0" algn="ctr">
                        <a:lnSpc>
                          <a:spcPct val="200000"/>
                        </a:lnSpc>
                        <a:spcBef>
                          <a:spcPts val="0"/>
                        </a:spcBef>
                        <a:spcAft>
                          <a:spcPts val="0"/>
                        </a:spcAft>
                      </a:pPr>
                      <a:r>
                        <a:rPr lang="en-US" sz="1600">
                          <a:solidFill>
                            <a:srgbClr val="000000"/>
                          </a:solidFill>
                          <a:effectLst/>
                          <a:latin typeface="Franklin Gothic Book" panose="020B0503020102020204" pitchFamily="34" charset="0"/>
                          <a:ea typeface="Calibri" panose="020F0502020204030204" pitchFamily="34" charset="0"/>
                          <a:cs typeface="Arial" panose="020B0604020202020204" pitchFamily="34" charset="0"/>
                        </a:rPr>
                        <a:t>19</a:t>
                      </a:r>
                      <a:endParaRPr lang="en-US" sz="1800">
                        <a:effectLst/>
                        <a:latin typeface="Franklin Gothic Book" panose="020B05030201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a:noFill/>
                    </a:lnR>
                    <a:lnT>
                      <a:noFill/>
                    </a:lnT>
                    <a:lnB>
                      <a:noFill/>
                    </a:lnB>
                    <a:solidFill>
                      <a:srgbClr val="F2F2F2"/>
                    </a:solidFill>
                  </a:tcPr>
                </a:tc>
                <a:tc hMerge="1">
                  <a:txBody>
                    <a:bodyPr/>
                    <a:lstStyle/>
                    <a:p>
                      <a:endParaRPr lang="en-US"/>
                    </a:p>
                  </a:txBody>
                  <a:tcPr/>
                </a:tc>
                <a:tc>
                  <a:txBody>
                    <a:bodyPr/>
                    <a:lstStyle/>
                    <a:p>
                      <a:pPr marL="0" marR="0" algn="ctr">
                        <a:lnSpc>
                          <a:spcPct val="200000"/>
                        </a:lnSpc>
                        <a:spcBef>
                          <a:spcPts val="0"/>
                        </a:spcBef>
                        <a:spcAft>
                          <a:spcPts val="0"/>
                        </a:spcAft>
                      </a:pPr>
                      <a:r>
                        <a:rPr lang="en-US" sz="1600">
                          <a:solidFill>
                            <a:srgbClr val="000000"/>
                          </a:solidFill>
                          <a:effectLst/>
                          <a:latin typeface="Franklin Gothic Book" panose="020B0503020102020204" pitchFamily="34" charset="0"/>
                          <a:ea typeface="Calibri" panose="020F0502020204030204" pitchFamily="34" charset="0"/>
                          <a:cs typeface="Arial" panose="020B0604020202020204" pitchFamily="34" charset="0"/>
                        </a:rPr>
                        <a:t>19</a:t>
                      </a:r>
                      <a:endParaRPr lang="en-US" sz="1800">
                        <a:effectLst/>
                        <a:latin typeface="Franklin Gothic Book" panose="020B0503020102020204" pitchFamily="34" charset="0"/>
                        <a:ea typeface="Calibri" panose="020F0502020204030204" pitchFamily="34" charset="0"/>
                        <a:cs typeface="Arial" panose="020B0604020202020204" pitchFamily="34" charset="0"/>
                      </a:endParaRPr>
                    </a:p>
                  </a:txBody>
                  <a:tcPr marL="68580" marR="68580" marT="0" marB="0" anchor="ctr">
                    <a:lnL>
                      <a:noFill/>
                    </a:lnL>
                    <a:lnR>
                      <a:noFill/>
                    </a:lnR>
                    <a:lnT>
                      <a:noFill/>
                    </a:lnT>
                    <a:lnB>
                      <a:noFill/>
                    </a:lnB>
                    <a:solidFill>
                      <a:srgbClr val="F2F2F2"/>
                    </a:solidFill>
                  </a:tcPr>
                </a:tc>
                <a:extLst>
                  <a:ext uri="{0D108BD9-81ED-4DB2-BD59-A6C34878D82A}">
                    <a16:rowId xmlns:a16="http://schemas.microsoft.com/office/drawing/2014/main" val="3871452734"/>
                  </a:ext>
                </a:extLst>
              </a:tr>
              <a:tr h="182880">
                <a:tc>
                  <a:txBody>
                    <a:bodyPr/>
                    <a:lstStyle/>
                    <a:p>
                      <a:pPr marL="0" marR="0" algn="l">
                        <a:lnSpc>
                          <a:spcPct val="200000"/>
                        </a:lnSpc>
                        <a:spcBef>
                          <a:spcPts val="0"/>
                        </a:spcBef>
                        <a:spcAft>
                          <a:spcPts val="0"/>
                        </a:spcAft>
                      </a:pPr>
                      <a:r>
                        <a:rPr lang="en-US" sz="1600" i="1">
                          <a:solidFill>
                            <a:srgbClr val="000000"/>
                          </a:solidFill>
                          <a:effectLst/>
                          <a:latin typeface="Franklin Gothic Book" panose="020B0503020102020204" pitchFamily="34" charset="0"/>
                          <a:ea typeface="Calibri" panose="020F0502020204030204" pitchFamily="34" charset="0"/>
                          <a:cs typeface="Arial" panose="020B0604020202020204" pitchFamily="34" charset="0"/>
                        </a:rPr>
                        <a:t>Storage</a:t>
                      </a:r>
                      <a:endParaRPr lang="en-US" sz="1800">
                        <a:effectLst/>
                        <a:latin typeface="Franklin Gothic Book" panose="020B0503020102020204" pitchFamily="34" charset="0"/>
                        <a:ea typeface="Calibri" panose="020F0502020204030204" pitchFamily="34" charset="0"/>
                        <a:cs typeface="Arial" panose="020B0604020202020204" pitchFamily="34" charset="0"/>
                      </a:endParaRPr>
                    </a:p>
                  </a:txBody>
                  <a:tcPr marL="68580" marR="68580" marT="0" marB="0">
                    <a:lnL>
                      <a:noFill/>
                    </a:lnL>
                    <a:lnR w="12700" cap="flat" cmpd="sng" algn="ctr">
                      <a:solidFill>
                        <a:srgbClr val="000000"/>
                      </a:solidFill>
                      <a:prstDash val="solid"/>
                      <a:round/>
                      <a:headEnd type="none" w="med" len="med"/>
                      <a:tailEnd type="none" w="med" len="med"/>
                    </a:lnR>
                    <a:lnT>
                      <a:noFill/>
                    </a:lnT>
                    <a:lnB>
                      <a:noFill/>
                    </a:lnB>
                  </a:tcPr>
                </a:tc>
                <a:tc>
                  <a:txBody>
                    <a:bodyPr/>
                    <a:lstStyle/>
                    <a:p>
                      <a:pPr marL="0" marR="0" algn="ctr">
                        <a:lnSpc>
                          <a:spcPct val="200000"/>
                        </a:lnSpc>
                        <a:spcBef>
                          <a:spcPts val="0"/>
                        </a:spcBef>
                        <a:spcAft>
                          <a:spcPts val="0"/>
                        </a:spcAft>
                      </a:pPr>
                      <a:r>
                        <a:rPr lang="en-US" sz="1600">
                          <a:solidFill>
                            <a:srgbClr val="000000"/>
                          </a:solidFill>
                          <a:effectLst/>
                          <a:latin typeface="Franklin Gothic Book" panose="020B0503020102020204" pitchFamily="34" charset="0"/>
                          <a:ea typeface="Calibri" panose="020F0502020204030204" pitchFamily="34" charset="0"/>
                          <a:cs typeface="Arial" panose="020B0604020202020204" pitchFamily="34" charset="0"/>
                        </a:rPr>
                        <a:t>1,293</a:t>
                      </a:r>
                      <a:endParaRPr lang="en-US" sz="1800">
                        <a:effectLst/>
                        <a:latin typeface="Franklin Gothic Book" panose="020B05030201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a:noFill/>
                    </a:lnR>
                    <a:lnT>
                      <a:noFill/>
                    </a:lnT>
                    <a:lnB>
                      <a:noFill/>
                    </a:lnB>
                  </a:tcPr>
                </a:tc>
                <a:tc>
                  <a:txBody>
                    <a:bodyPr/>
                    <a:lstStyle/>
                    <a:p>
                      <a:pPr marL="0" marR="0" algn="ctr">
                        <a:lnSpc>
                          <a:spcPct val="200000"/>
                        </a:lnSpc>
                        <a:spcBef>
                          <a:spcPts val="0"/>
                        </a:spcBef>
                        <a:spcAft>
                          <a:spcPts val="0"/>
                        </a:spcAft>
                      </a:pPr>
                      <a:r>
                        <a:rPr lang="en-US" sz="1600">
                          <a:solidFill>
                            <a:srgbClr val="000000"/>
                          </a:solidFill>
                          <a:effectLst/>
                          <a:latin typeface="Franklin Gothic Book" panose="020B0503020102020204" pitchFamily="34" charset="0"/>
                          <a:ea typeface="Calibri" panose="020F0502020204030204" pitchFamily="34" charset="0"/>
                          <a:cs typeface="Arial" panose="020B0604020202020204" pitchFamily="34" charset="0"/>
                        </a:rPr>
                        <a:t>1,273</a:t>
                      </a:r>
                      <a:endParaRPr lang="en-US" sz="1800">
                        <a:effectLst/>
                        <a:latin typeface="Franklin Gothic Book" panose="020B0503020102020204" pitchFamily="34" charset="0"/>
                        <a:ea typeface="Calibri" panose="020F0502020204030204" pitchFamily="34" charset="0"/>
                        <a:cs typeface="Arial" panose="020B0604020202020204" pitchFamily="34" charset="0"/>
                      </a:endParaRPr>
                    </a:p>
                  </a:txBody>
                  <a:tcPr marL="68580" marR="68580" marT="0" marB="0" anchor="ctr">
                    <a:lnL>
                      <a:noFill/>
                    </a:lnL>
                    <a:lnR w="12700" cap="flat" cmpd="sng" algn="ctr">
                      <a:solidFill>
                        <a:srgbClr val="000000"/>
                      </a:solidFill>
                      <a:prstDash val="solid"/>
                      <a:round/>
                      <a:headEnd type="none" w="med" len="med"/>
                      <a:tailEnd type="none" w="med" len="med"/>
                    </a:lnR>
                    <a:lnT>
                      <a:noFill/>
                    </a:lnT>
                    <a:lnB>
                      <a:noFill/>
                    </a:lnB>
                  </a:tcPr>
                </a:tc>
                <a:tc>
                  <a:txBody>
                    <a:bodyPr/>
                    <a:lstStyle/>
                    <a:p>
                      <a:pPr marL="0" marR="0" algn="ctr">
                        <a:lnSpc>
                          <a:spcPct val="200000"/>
                        </a:lnSpc>
                        <a:spcBef>
                          <a:spcPts val="0"/>
                        </a:spcBef>
                        <a:spcAft>
                          <a:spcPts val="0"/>
                        </a:spcAft>
                      </a:pPr>
                      <a:r>
                        <a:rPr lang="en-US" sz="1600">
                          <a:solidFill>
                            <a:srgbClr val="000000"/>
                          </a:solidFill>
                          <a:effectLst/>
                          <a:latin typeface="Franklin Gothic Book" panose="020B0503020102020204" pitchFamily="34" charset="0"/>
                          <a:ea typeface="Calibri" panose="020F0502020204030204" pitchFamily="34" charset="0"/>
                          <a:cs typeface="Arial" panose="020B0604020202020204" pitchFamily="34" charset="0"/>
                        </a:rPr>
                        <a:t>5,000</a:t>
                      </a:r>
                      <a:endParaRPr lang="en-US" sz="1800">
                        <a:effectLst/>
                        <a:latin typeface="Franklin Gothic Book" panose="020B05030201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a:noFill/>
                    </a:lnR>
                    <a:lnT>
                      <a:noFill/>
                    </a:lnT>
                    <a:lnB>
                      <a:noFill/>
                    </a:lnB>
                  </a:tcPr>
                </a:tc>
                <a:tc>
                  <a:txBody>
                    <a:bodyPr/>
                    <a:lstStyle/>
                    <a:p>
                      <a:pPr marL="0" marR="0" algn="ctr">
                        <a:lnSpc>
                          <a:spcPct val="200000"/>
                        </a:lnSpc>
                        <a:spcBef>
                          <a:spcPts val="0"/>
                        </a:spcBef>
                        <a:spcAft>
                          <a:spcPts val="0"/>
                        </a:spcAft>
                      </a:pPr>
                      <a:r>
                        <a:rPr lang="en-US" sz="1600">
                          <a:solidFill>
                            <a:srgbClr val="000000"/>
                          </a:solidFill>
                          <a:effectLst/>
                          <a:latin typeface="Franklin Gothic Book" panose="020B0503020102020204" pitchFamily="34" charset="0"/>
                          <a:ea typeface="Calibri" panose="020F0502020204030204" pitchFamily="34" charset="0"/>
                          <a:cs typeface="Arial" panose="020B0604020202020204" pitchFamily="34" charset="0"/>
                        </a:rPr>
                        <a:t>5,000</a:t>
                      </a:r>
                      <a:endParaRPr lang="en-US" sz="1800">
                        <a:effectLst/>
                        <a:latin typeface="Franklin Gothic Book" panose="020B0503020102020204" pitchFamily="34" charset="0"/>
                        <a:ea typeface="Calibri" panose="020F0502020204030204" pitchFamily="34" charset="0"/>
                        <a:cs typeface="Arial" panose="020B0604020202020204" pitchFamily="34" charset="0"/>
                      </a:endParaRPr>
                    </a:p>
                  </a:txBody>
                  <a:tcPr marL="68580" marR="68580" marT="0" marB="0" anchor="ctr">
                    <a:lnL>
                      <a:noFill/>
                    </a:lnL>
                    <a:lnR w="12700" cap="flat" cmpd="sng" algn="ctr">
                      <a:solidFill>
                        <a:srgbClr val="000000"/>
                      </a:solidFill>
                      <a:prstDash val="solid"/>
                      <a:round/>
                      <a:headEnd type="none" w="med" len="med"/>
                      <a:tailEnd type="none" w="med" len="med"/>
                    </a:lnR>
                    <a:lnT>
                      <a:noFill/>
                    </a:lnT>
                    <a:lnB>
                      <a:noFill/>
                    </a:lnB>
                  </a:tcPr>
                </a:tc>
                <a:tc gridSpan="2">
                  <a:txBody>
                    <a:bodyPr/>
                    <a:lstStyle/>
                    <a:p>
                      <a:pPr marL="0" marR="0" algn="ctr">
                        <a:lnSpc>
                          <a:spcPct val="200000"/>
                        </a:lnSpc>
                        <a:spcBef>
                          <a:spcPts val="0"/>
                        </a:spcBef>
                        <a:spcAft>
                          <a:spcPts val="0"/>
                        </a:spcAft>
                      </a:pPr>
                      <a:r>
                        <a:rPr lang="en-US" sz="1600">
                          <a:solidFill>
                            <a:srgbClr val="000000"/>
                          </a:solidFill>
                          <a:effectLst/>
                          <a:latin typeface="Franklin Gothic Book" panose="020B0503020102020204" pitchFamily="34" charset="0"/>
                          <a:ea typeface="Calibri" panose="020F0502020204030204" pitchFamily="34" charset="0"/>
                          <a:cs typeface="Arial" panose="020B0604020202020204" pitchFamily="34" charset="0"/>
                        </a:rPr>
                        <a:t>11,622</a:t>
                      </a:r>
                      <a:endParaRPr lang="en-US" sz="1800">
                        <a:effectLst/>
                        <a:latin typeface="Franklin Gothic Book" panose="020B05030201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a:noFill/>
                    </a:lnR>
                    <a:lnT>
                      <a:noFill/>
                    </a:lnT>
                    <a:lnB>
                      <a:noFill/>
                    </a:lnB>
                  </a:tcPr>
                </a:tc>
                <a:tc hMerge="1">
                  <a:txBody>
                    <a:bodyPr/>
                    <a:lstStyle/>
                    <a:p>
                      <a:endParaRPr lang="en-US"/>
                    </a:p>
                  </a:txBody>
                  <a:tcPr/>
                </a:tc>
                <a:tc>
                  <a:txBody>
                    <a:bodyPr/>
                    <a:lstStyle/>
                    <a:p>
                      <a:pPr marL="0" marR="0" algn="ctr">
                        <a:lnSpc>
                          <a:spcPct val="200000"/>
                        </a:lnSpc>
                        <a:spcBef>
                          <a:spcPts val="0"/>
                        </a:spcBef>
                        <a:spcAft>
                          <a:spcPts val="0"/>
                        </a:spcAft>
                      </a:pPr>
                      <a:r>
                        <a:rPr lang="en-US" sz="1600">
                          <a:solidFill>
                            <a:srgbClr val="000000"/>
                          </a:solidFill>
                          <a:effectLst/>
                          <a:latin typeface="Franklin Gothic Book" panose="020B0503020102020204" pitchFamily="34" charset="0"/>
                          <a:ea typeface="Calibri" panose="020F0502020204030204" pitchFamily="34" charset="0"/>
                          <a:cs typeface="Arial" panose="020B0604020202020204" pitchFamily="34" charset="0"/>
                        </a:rPr>
                        <a:t>11,622</a:t>
                      </a:r>
                      <a:endParaRPr lang="en-US" sz="1800">
                        <a:effectLst/>
                        <a:latin typeface="Franklin Gothic Book" panose="020B0503020102020204" pitchFamily="34" charset="0"/>
                        <a:ea typeface="Calibri" panose="020F0502020204030204" pitchFamily="34" charset="0"/>
                        <a:cs typeface="Arial" panose="020B0604020202020204" pitchFamily="34" charset="0"/>
                      </a:endParaRPr>
                    </a:p>
                  </a:txBody>
                  <a:tcPr marL="68580" marR="68580" marT="0" marB="0" anchor="ctr">
                    <a:lnL>
                      <a:noFill/>
                    </a:lnL>
                    <a:lnR>
                      <a:noFill/>
                    </a:lnR>
                    <a:lnT>
                      <a:noFill/>
                    </a:lnT>
                    <a:lnB>
                      <a:noFill/>
                    </a:lnB>
                  </a:tcPr>
                </a:tc>
                <a:extLst>
                  <a:ext uri="{0D108BD9-81ED-4DB2-BD59-A6C34878D82A}">
                    <a16:rowId xmlns:a16="http://schemas.microsoft.com/office/drawing/2014/main" val="3885882913"/>
                  </a:ext>
                </a:extLst>
              </a:tr>
              <a:tr h="190500">
                <a:tc>
                  <a:txBody>
                    <a:bodyPr/>
                    <a:lstStyle/>
                    <a:p>
                      <a:pPr marL="0" marR="0" algn="l">
                        <a:lnSpc>
                          <a:spcPct val="200000"/>
                        </a:lnSpc>
                        <a:spcBef>
                          <a:spcPts val="0"/>
                        </a:spcBef>
                        <a:spcAft>
                          <a:spcPts val="0"/>
                        </a:spcAft>
                      </a:pPr>
                      <a:r>
                        <a:rPr lang="en-US" sz="1600" i="1">
                          <a:solidFill>
                            <a:srgbClr val="000000"/>
                          </a:solidFill>
                          <a:effectLst/>
                          <a:latin typeface="Franklin Gothic Book" panose="020B0503020102020204" pitchFamily="34" charset="0"/>
                          <a:ea typeface="Calibri" panose="020F0502020204030204" pitchFamily="34" charset="0"/>
                          <a:cs typeface="Arial" panose="020B0604020202020204" pitchFamily="34" charset="0"/>
                        </a:rPr>
                        <a:t>Other</a:t>
                      </a:r>
                      <a:endParaRPr lang="en-US" sz="1800">
                        <a:effectLst/>
                        <a:latin typeface="Franklin Gothic Book" panose="020B0503020102020204" pitchFamily="34" charset="0"/>
                        <a:ea typeface="Calibri" panose="020F0502020204030204" pitchFamily="34" charset="0"/>
                        <a:cs typeface="Arial" panose="020B0604020202020204" pitchFamily="34" charset="0"/>
                      </a:endParaRPr>
                    </a:p>
                  </a:txBody>
                  <a:tcPr marL="68580" marR="68580" marT="0" marB="0">
                    <a:lnL>
                      <a:noFill/>
                    </a:lnL>
                    <a:lnR w="12700" cap="flat" cmpd="sng" algn="ctr">
                      <a:solidFill>
                        <a:srgbClr val="000000"/>
                      </a:solidFill>
                      <a:prstDash val="solid"/>
                      <a:round/>
                      <a:headEnd type="none" w="med" len="med"/>
                      <a:tailEnd type="none" w="med" len="med"/>
                    </a:lnR>
                    <a:lnT>
                      <a:noFill/>
                    </a:lnT>
                    <a:lnB>
                      <a:noFill/>
                    </a:lnB>
                    <a:solidFill>
                      <a:srgbClr val="F2F2F2"/>
                    </a:solidFill>
                  </a:tcPr>
                </a:tc>
                <a:tc>
                  <a:txBody>
                    <a:bodyPr/>
                    <a:lstStyle/>
                    <a:p>
                      <a:pPr marL="0" marR="0" algn="ctr">
                        <a:lnSpc>
                          <a:spcPct val="200000"/>
                        </a:lnSpc>
                        <a:spcBef>
                          <a:spcPts val="0"/>
                        </a:spcBef>
                        <a:spcAft>
                          <a:spcPts val="0"/>
                        </a:spcAft>
                      </a:pPr>
                      <a:r>
                        <a:rPr lang="en-US" sz="1600">
                          <a:solidFill>
                            <a:srgbClr val="000000"/>
                          </a:solidFill>
                          <a:effectLst/>
                          <a:latin typeface="Franklin Gothic Book" panose="020B0503020102020204" pitchFamily="34" charset="0"/>
                          <a:ea typeface="Calibri" panose="020F0502020204030204" pitchFamily="34" charset="0"/>
                          <a:cs typeface="Arial" panose="020B0604020202020204" pitchFamily="34" charset="0"/>
                        </a:rPr>
                        <a:t>3,862</a:t>
                      </a:r>
                      <a:endParaRPr lang="en-US" sz="1800">
                        <a:effectLst/>
                        <a:latin typeface="Franklin Gothic Book" panose="020B05030201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a:noFill/>
                    </a:lnR>
                    <a:lnT>
                      <a:noFill/>
                    </a:lnT>
                    <a:lnB>
                      <a:noFill/>
                    </a:lnB>
                    <a:solidFill>
                      <a:srgbClr val="F2F2F2"/>
                    </a:solidFill>
                  </a:tcPr>
                </a:tc>
                <a:tc>
                  <a:txBody>
                    <a:bodyPr/>
                    <a:lstStyle/>
                    <a:p>
                      <a:pPr marL="0" marR="0" algn="ctr">
                        <a:lnSpc>
                          <a:spcPct val="200000"/>
                        </a:lnSpc>
                        <a:spcBef>
                          <a:spcPts val="0"/>
                        </a:spcBef>
                        <a:spcAft>
                          <a:spcPts val="0"/>
                        </a:spcAft>
                      </a:pPr>
                      <a:r>
                        <a:rPr lang="en-US" sz="1600">
                          <a:solidFill>
                            <a:srgbClr val="000000"/>
                          </a:solidFill>
                          <a:effectLst/>
                          <a:latin typeface="Franklin Gothic Book" panose="020B0503020102020204" pitchFamily="34" charset="0"/>
                          <a:ea typeface="Calibri" panose="020F0502020204030204" pitchFamily="34" charset="0"/>
                          <a:cs typeface="Arial" panose="020B0604020202020204" pitchFamily="34" charset="0"/>
                        </a:rPr>
                        <a:t>-</a:t>
                      </a:r>
                      <a:endParaRPr lang="en-US" sz="1800">
                        <a:effectLst/>
                        <a:latin typeface="Franklin Gothic Book" panose="020B0503020102020204" pitchFamily="34" charset="0"/>
                        <a:ea typeface="Calibri" panose="020F0502020204030204" pitchFamily="34" charset="0"/>
                        <a:cs typeface="Arial" panose="020B0604020202020204" pitchFamily="34" charset="0"/>
                      </a:endParaRPr>
                    </a:p>
                  </a:txBody>
                  <a:tcPr marL="68580" marR="68580" marT="0" marB="0" anchor="ctr">
                    <a:lnL>
                      <a:noFill/>
                    </a:lnL>
                    <a:lnR w="12700" cap="flat" cmpd="sng" algn="ctr">
                      <a:solidFill>
                        <a:srgbClr val="000000"/>
                      </a:solidFill>
                      <a:prstDash val="solid"/>
                      <a:round/>
                      <a:headEnd type="none" w="med" len="med"/>
                      <a:tailEnd type="none" w="med" len="med"/>
                    </a:lnR>
                    <a:lnT>
                      <a:noFill/>
                    </a:lnT>
                    <a:lnB>
                      <a:noFill/>
                    </a:lnB>
                    <a:solidFill>
                      <a:srgbClr val="F2F2F2"/>
                    </a:solidFill>
                  </a:tcPr>
                </a:tc>
                <a:tc>
                  <a:txBody>
                    <a:bodyPr/>
                    <a:lstStyle/>
                    <a:p>
                      <a:pPr marL="0" marR="0" algn="ctr">
                        <a:lnSpc>
                          <a:spcPct val="200000"/>
                        </a:lnSpc>
                        <a:spcBef>
                          <a:spcPts val="0"/>
                        </a:spcBef>
                        <a:spcAft>
                          <a:spcPts val="0"/>
                        </a:spcAft>
                      </a:pPr>
                      <a:r>
                        <a:rPr lang="en-US" sz="1600">
                          <a:solidFill>
                            <a:srgbClr val="000000"/>
                          </a:solidFill>
                          <a:effectLst/>
                          <a:latin typeface="Franklin Gothic Book" panose="020B0503020102020204" pitchFamily="34" charset="0"/>
                          <a:ea typeface="Calibri" panose="020F0502020204030204" pitchFamily="34" charset="0"/>
                          <a:cs typeface="Arial" panose="020B0604020202020204" pitchFamily="34" charset="0"/>
                        </a:rPr>
                        <a:t>3,200</a:t>
                      </a:r>
                      <a:endParaRPr lang="en-US" sz="1800">
                        <a:effectLst/>
                        <a:latin typeface="Franklin Gothic Book" panose="020B05030201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a:noFill/>
                    </a:lnR>
                    <a:lnT>
                      <a:noFill/>
                    </a:lnT>
                    <a:lnB>
                      <a:noFill/>
                    </a:lnB>
                    <a:solidFill>
                      <a:srgbClr val="F2F2F2"/>
                    </a:solidFill>
                  </a:tcPr>
                </a:tc>
                <a:tc>
                  <a:txBody>
                    <a:bodyPr/>
                    <a:lstStyle/>
                    <a:p>
                      <a:pPr marL="0" marR="0" algn="ctr">
                        <a:lnSpc>
                          <a:spcPct val="200000"/>
                        </a:lnSpc>
                        <a:spcBef>
                          <a:spcPts val="0"/>
                        </a:spcBef>
                        <a:spcAft>
                          <a:spcPts val="0"/>
                        </a:spcAft>
                      </a:pPr>
                      <a:r>
                        <a:rPr lang="en-US" sz="1600">
                          <a:solidFill>
                            <a:srgbClr val="000000"/>
                          </a:solidFill>
                          <a:effectLst/>
                          <a:latin typeface="Franklin Gothic Book" panose="020B0503020102020204" pitchFamily="34" charset="0"/>
                          <a:ea typeface="Calibri" panose="020F0502020204030204" pitchFamily="34" charset="0"/>
                          <a:cs typeface="Arial" panose="020B0604020202020204" pitchFamily="34" charset="0"/>
                        </a:rPr>
                        <a:t>-</a:t>
                      </a:r>
                      <a:endParaRPr lang="en-US" sz="1800">
                        <a:effectLst/>
                        <a:latin typeface="Franklin Gothic Book" panose="020B0503020102020204" pitchFamily="34" charset="0"/>
                        <a:ea typeface="Calibri" panose="020F0502020204030204" pitchFamily="34" charset="0"/>
                        <a:cs typeface="Arial" panose="020B0604020202020204" pitchFamily="34" charset="0"/>
                      </a:endParaRPr>
                    </a:p>
                  </a:txBody>
                  <a:tcPr marL="68580" marR="68580" marT="0" marB="0" anchor="ctr">
                    <a:lnL>
                      <a:noFill/>
                    </a:lnL>
                    <a:lnR w="12700" cap="flat" cmpd="sng" algn="ctr">
                      <a:solidFill>
                        <a:srgbClr val="000000"/>
                      </a:solidFill>
                      <a:prstDash val="solid"/>
                      <a:round/>
                      <a:headEnd type="none" w="med" len="med"/>
                      <a:tailEnd type="none" w="med" len="med"/>
                    </a:lnR>
                    <a:lnT>
                      <a:noFill/>
                    </a:lnT>
                    <a:lnB>
                      <a:noFill/>
                    </a:lnB>
                    <a:solidFill>
                      <a:srgbClr val="F2F2F2"/>
                    </a:solidFill>
                  </a:tcPr>
                </a:tc>
                <a:tc gridSpan="2">
                  <a:txBody>
                    <a:bodyPr/>
                    <a:lstStyle/>
                    <a:p>
                      <a:pPr marL="0" marR="0" algn="ctr">
                        <a:lnSpc>
                          <a:spcPct val="200000"/>
                        </a:lnSpc>
                        <a:spcBef>
                          <a:spcPts val="0"/>
                        </a:spcBef>
                        <a:spcAft>
                          <a:spcPts val="0"/>
                        </a:spcAft>
                      </a:pPr>
                      <a:r>
                        <a:rPr lang="en-US" sz="1600">
                          <a:solidFill>
                            <a:srgbClr val="000000"/>
                          </a:solidFill>
                          <a:effectLst/>
                          <a:latin typeface="Franklin Gothic Book" panose="020B0503020102020204" pitchFamily="34" charset="0"/>
                          <a:ea typeface="Calibri" panose="020F0502020204030204" pitchFamily="34" charset="0"/>
                          <a:cs typeface="Arial" panose="020B0604020202020204" pitchFamily="34" charset="0"/>
                        </a:rPr>
                        <a:t>-</a:t>
                      </a:r>
                      <a:endParaRPr lang="en-US" sz="1800">
                        <a:effectLst/>
                        <a:latin typeface="Franklin Gothic Book" panose="020B05030201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a:noFill/>
                    </a:lnR>
                    <a:lnT>
                      <a:noFill/>
                    </a:lnT>
                    <a:lnB>
                      <a:noFill/>
                    </a:lnB>
                    <a:solidFill>
                      <a:srgbClr val="F2F2F2"/>
                    </a:solidFill>
                  </a:tcPr>
                </a:tc>
                <a:tc hMerge="1">
                  <a:txBody>
                    <a:bodyPr/>
                    <a:lstStyle/>
                    <a:p>
                      <a:endParaRPr lang="en-US"/>
                    </a:p>
                  </a:txBody>
                  <a:tcPr/>
                </a:tc>
                <a:tc>
                  <a:txBody>
                    <a:bodyPr/>
                    <a:lstStyle/>
                    <a:p>
                      <a:pPr marL="0" marR="0" algn="ctr">
                        <a:lnSpc>
                          <a:spcPct val="200000"/>
                        </a:lnSpc>
                        <a:spcBef>
                          <a:spcPts val="0"/>
                        </a:spcBef>
                        <a:spcAft>
                          <a:spcPts val="0"/>
                        </a:spcAft>
                      </a:pPr>
                      <a:r>
                        <a:rPr lang="en-US" sz="1600">
                          <a:solidFill>
                            <a:srgbClr val="000000"/>
                          </a:solidFill>
                          <a:effectLst/>
                          <a:latin typeface="Franklin Gothic Book" panose="020B0503020102020204" pitchFamily="34" charset="0"/>
                          <a:ea typeface="Calibri" panose="020F0502020204030204" pitchFamily="34" charset="0"/>
                          <a:cs typeface="Arial" panose="020B0604020202020204" pitchFamily="34" charset="0"/>
                        </a:rPr>
                        <a:t>-</a:t>
                      </a:r>
                      <a:endParaRPr lang="en-US" sz="1800">
                        <a:effectLst/>
                        <a:latin typeface="Franklin Gothic Book" panose="020B0503020102020204" pitchFamily="34" charset="0"/>
                        <a:ea typeface="Calibri" panose="020F0502020204030204" pitchFamily="34" charset="0"/>
                        <a:cs typeface="Arial" panose="020B0604020202020204" pitchFamily="34" charset="0"/>
                      </a:endParaRPr>
                    </a:p>
                  </a:txBody>
                  <a:tcPr marL="68580" marR="68580" marT="0" marB="0" anchor="ctr">
                    <a:lnL>
                      <a:noFill/>
                    </a:lnL>
                    <a:lnR>
                      <a:noFill/>
                    </a:lnR>
                    <a:lnT>
                      <a:noFill/>
                    </a:lnT>
                    <a:lnB>
                      <a:noFill/>
                    </a:lnB>
                    <a:solidFill>
                      <a:srgbClr val="F2F2F2"/>
                    </a:solidFill>
                  </a:tcPr>
                </a:tc>
                <a:extLst>
                  <a:ext uri="{0D108BD9-81ED-4DB2-BD59-A6C34878D82A}">
                    <a16:rowId xmlns:a16="http://schemas.microsoft.com/office/drawing/2014/main" val="1282032503"/>
                  </a:ext>
                </a:extLst>
              </a:tr>
              <a:tr h="190500">
                <a:tc>
                  <a:txBody>
                    <a:bodyPr/>
                    <a:lstStyle/>
                    <a:p>
                      <a:pPr marL="0" marR="0" algn="r">
                        <a:lnSpc>
                          <a:spcPct val="200000"/>
                        </a:lnSpc>
                        <a:spcBef>
                          <a:spcPts val="0"/>
                        </a:spcBef>
                        <a:spcAft>
                          <a:spcPts val="0"/>
                        </a:spcAft>
                      </a:pPr>
                      <a:r>
                        <a:rPr lang="en-US" sz="1600" b="1" i="1">
                          <a:solidFill>
                            <a:srgbClr val="000000"/>
                          </a:solidFill>
                          <a:effectLst/>
                          <a:latin typeface="Franklin Gothic Book" panose="020B0503020102020204" pitchFamily="34" charset="0"/>
                          <a:ea typeface="Calibri" panose="020F0502020204030204" pitchFamily="34" charset="0"/>
                          <a:cs typeface="Arial" panose="020B0604020202020204" pitchFamily="34" charset="0"/>
                        </a:rPr>
                        <a:t>Total</a:t>
                      </a:r>
                      <a:endParaRPr lang="en-US" sz="1800">
                        <a:effectLst/>
                        <a:latin typeface="Franklin Gothic Book" panose="020B0503020102020204" pitchFamily="34" charset="0"/>
                        <a:ea typeface="Calibri" panose="020F0502020204030204" pitchFamily="34" charset="0"/>
                        <a:cs typeface="Arial" panose="020B0604020202020204" pitchFamily="34" charset="0"/>
                      </a:endParaRPr>
                    </a:p>
                  </a:txBody>
                  <a:tcPr marL="68580" marR="68580" marT="0" marB="0">
                    <a:lnL>
                      <a:noFill/>
                    </a:lnL>
                    <a:lnR w="12700" cap="flat" cmpd="sng" algn="ctr">
                      <a:solidFill>
                        <a:srgbClr val="000000"/>
                      </a:solidFill>
                      <a:prstDash val="solid"/>
                      <a:round/>
                      <a:headEnd type="none" w="med" len="med"/>
                      <a:tailEnd type="none" w="med" len="med"/>
                    </a:lnR>
                    <a:lnT>
                      <a:noFill/>
                    </a:lnT>
                    <a:lnB>
                      <a:noFill/>
                    </a:lnB>
                  </a:tcPr>
                </a:tc>
                <a:tc>
                  <a:txBody>
                    <a:bodyPr/>
                    <a:lstStyle/>
                    <a:p>
                      <a:pPr marL="0" marR="0" algn="ctr">
                        <a:lnSpc>
                          <a:spcPct val="200000"/>
                        </a:lnSpc>
                        <a:spcBef>
                          <a:spcPts val="0"/>
                        </a:spcBef>
                        <a:spcAft>
                          <a:spcPts val="0"/>
                        </a:spcAft>
                      </a:pPr>
                      <a:r>
                        <a:rPr lang="en-US" sz="1600">
                          <a:solidFill>
                            <a:srgbClr val="000000"/>
                          </a:solidFill>
                          <a:effectLst/>
                          <a:latin typeface="Franklin Gothic Book" panose="020B0503020102020204" pitchFamily="34" charset="0"/>
                          <a:ea typeface="Calibri" panose="020F0502020204030204" pitchFamily="34" charset="0"/>
                          <a:cs typeface="Arial" panose="020B0604020202020204" pitchFamily="34" charset="0"/>
                        </a:rPr>
                        <a:t>44,130</a:t>
                      </a:r>
                      <a:endParaRPr lang="en-US" sz="1800">
                        <a:effectLst/>
                        <a:latin typeface="Franklin Gothic Book" panose="020B05030201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a:noFill/>
                    </a:lnR>
                    <a:lnT>
                      <a:noFill/>
                    </a:lnT>
                    <a:lnB>
                      <a:noFill/>
                    </a:lnB>
                  </a:tcPr>
                </a:tc>
                <a:tc>
                  <a:txBody>
                    <a:bodyPr/>
                    <a:lstStyle/>
                    <a:p>
                      <a:pPr marL="0" marR="0" algn="ctr">
                        <a:lnSpc>
                          <a:spcPct val="200000"/>
                        </a:lnSpc>
                        <a:spcBef>
                          <a:spcPts val="0"/>
                        </a:spcBef>
                        <a:spcAft>
                          <a:spcPts val="0"/>
                        </a:spcAft>
                      </a:pPr>
                      <a:r>
                        <a:rPr lang="en-US" sz="1600">
                          <a:solidFill>
                            <a:srgbClr val="000000"/>
                          </a:solidFill>
                          <a:effectLst/>
                          <a:latin typeface="Franklin Gothic Book" panose="020B0503020102020204" pitchFamily="34" charset="0"/>
                          <a:ea typeface="Calibri" panose="020F0502020204030204" pitchFamily="34" charset="0"/>
                          <a:cs typeface="Arial" panose="020B0604020202020204" pitchFamily="34" charset="0"/>
                        </a:rPr>
                        <a:t>44,102</a:t>
                      </a:r>
                      <a:endParaRPr lang="en-US" sz="1800">
                        <a:effectLst/>
                        <a:latin typeface="Franklin Gothic Book" panose="020B0503020102020204" pitchFamily="34" charset="0"/>
                        <a:ea typeface="Calibri" panose="020F0502020204030204" pitchFamily="34" charset="0"/>
                        <a:cs typeface="Arial" panose="020B0604020202020204" pitchFamily="34" charset="0"/>
                      </a:endParaRPr>
                    </a:p>
                  </a:txBody>
                  <a:tcPr marL="68580" marR="68580" marT="0" marB="0" anchor="ctr">
                    <a:lnL>
                      <a:noFill/>
                    </a:lnL>
                    <a:lnR w="12700" cap="flat" cmpd="sng" algn="ctr">
                      <a:solidFill>
                        <a:srgbClr val="000000"/>
                      </a:solidFill>
                      <a:prstDash val="solid"/>
                      <a:round/>
                      <a:headEnd type="none" w="med" len="med"/>
                      <a:tailEnd type="none" w="med" len="med"/>
                    </a:lnR>
                    <a:lnT>
                      <a:noFill/>
                    </a:lnT>
                    <a:lnB>
                      <a:noFill/>
                    </a:lnB>
                  </a:tcPr>
                </a:tc>
                <a:tc>
                  <a:txBody>
                    <a:bodyPr/>
                    <a:lstStyle/>
                    <a:p>
                      <a:pPr marL="0" marR="0" algn="ctr">
                        <a:lnSpc>
                          <a:spcPct val="200000"/>
                        </a:lnSpc>
                        <a:spcBef>
                          <a:spcPts val="0"/>
                        </a:spcBef>
                        <a:spcAft>
                          <a:spcPts val="0"/>
                        </a:spcAft>
                      </a:pPr>
                      <a:r>
                        <a:rPr lang="en-US" sz="1600">
                          <a:solidFill>
                            <a:srgbClr val="000000"/>
                          </a:solidFill>
                          <a:effectLst/>
                          <a:latin typeface="Franklin Gothic Book" panose="020B0503020102020204" pitchFamily="34" charset="0"/>
                          <a:ea typeface="Calibri" panose="020F0502020204030204" pitchFamily="34" charset="0"/>
                          <a:cs typeface="Arial" panose="020B0604020202020204" pitchFamily="34" charset="0"/>
                        </a:rPr>
                        <a:t>96,000</a:t>
                      </a:r>
                      <a:endParaRPr lang="en-US" sz="1800">
                        <a:effectLst/>
                        <a:latin typeface="Franklin Gothic Book" panose="020B05030201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a:noFill/>
                    </a:lnR>
                    <a:lnT>
                      <a:noFill/>
                    </a:lnT>
                    <a:lnB>
                      <a:noFill/>
                    </a:lnB>
                  </a:tcPr>
                </a:tc>
                <a:tc>
                  <a:txBody>
                    <a:bodyPr/>
                    <a:lstStyle/>
                    <a:p>
                      <a:pPr marL="0" marR="0" algn="ctr">
                        <a:lnSpc>
                          <a:spcPct val="200000"/>
                        </a:lnSpc>
                        <a:spcBef>
                          <a:spcPts val="0"/>
                        </a:spcBef>
                        <a:spcAft>
                          <a:spcPts val="0"/>
                        </a:spcAft>
                      </a:pPr>
                      <a:r>
                        <a:rPr lang="en-US" sz="1600" dirty="0">
                          <a:solidFill>
                            <a:srgbClr val="000000"/>
                          </a:solidFill>
                          <a:effectLst/>
                          <a:latin typeface="Franklin Gothic Book" panose="020B0503020102020204" pitchFamily="34" charset="0"/>
                          <a:ea typeface="Calibri" panose="020F0502020204030204" pitchFamily="34" charset="0"/>
                          <a:cs typeface="Arial" panose="020B0604020202020204" pitchFamily="34" charset="0"/>
                        </a:rPr>
                        <a:t>93,068</a:t>
                      </a:r>
                      <a:endParaRPr lang="en-US" sz="1800" dirty="0">
                        <a:effectLst/>
                        <a:latin typeface="Franklin Gothic Book" panose="020B0503020102020204" pitchFamily="34" charset="0"/>
                        <a:ea typeface="Calibri" panose="020F0502020204030204" pitchFamily="34" charset="0"/>
                        <a:cs typeface="Arial" panose="020B0604020202020204" pitchFamily="34" charset="0"/>
                      </a:endParaRPr>
                    </a:p>
                  </a:txBody>
                  <a:tcPr marL="68580" marR="68580" marT="0" marB="0" anchor="ctr">
                    <a:lnL>
                      <a:noFill/>
                    </a:lnL>
                    <a:lnR w="12700" cap="flat" cmpd="sng" algn="ctr">
                      <a:solidFill>
                        <a:srgbClr val="000000"/>
                      </a:solidFill>
                      <a:prstDash val="solid"/>
                      <a:round/>
                      <a:headEnd type="none" w="med" len="med"/>
                      <a:tailEnd type="none" w="med" len="med"/>
                    </a:lnR>
                    <a:lnT>
                      <a:noFill/>
                    </a:lnT>
                    <a:lnB>
                      <a:noFill/>
                    </a:lnB>
                  </a:tcPr>
                </a:tc>
                <a:tc>
                  <a:txBody>
                    <a:bodyPr/>
                    <a:lstStyle/>
                    <a:p>
                      <a:pPr marL="0" marR="0" algn="ctr">
                        <a:lnSpc>
                          <a:spcPct val="200000"/>
                        </a:lnSpc>
                        <a:spcBef>
                          <a:spcPts val="0"/>
                        </a:spcBef>
                        <a:spcAft>
                          <a:spcPts val="0"/>
                        </a:spcAft>
                      </a:pPr>
                      <a:r>
                        <a:rPr lang="en-US" sz="1600">
                          <a:solidFill>
                            <a:srgbClr val="000000"/>
                          </a:solidFill>
                          <a:effectLst/>
                          <a:latin typeface="Franklin Gothic Book" panose="020B0503020102020204" pitchFamily="34" charset="0"/>
                          <a:ea typeface="Calibri" panose="020F0502020204030204" pitchFamily="34" charset="0"/>
                          <a:cs typeface="Arial" panose="020B0604020202020204" pitchFamily="34" charset="0"/>
                        </a:rPr>
                        <a:t>      64,880</a:t>
                      </a:r>
                      <a:endParaRPr lang="en-US" sz="1800">
                        <a:effectLst/>
                        <a:latin typeface="Franklin Gothic Book" panose="020B0503020102020204" pitchFamily="34" charset="0"/>
                        <a:ea typeface="Calibri" panose="020F0502020204030204" pitchFamily="34" charset="0"/>
                        <a:cs typeface="Arial" panose="020B0604020202020204" pitchFamily="34" charset="0"/>
                      </a:endParaRPr>
                    </a:p>
                  </a:txBody>
                  <a:tcPr marL="68580" marR="68580" marT="0" marB="0" anchor="ctr">
                    <a:lnL w="12700" cap="flat" cmpd="sng" algn="ctr">
                      <a:solidFill>
                        <a:srgbClr val="000000"/>
                      </a:solidFill>
                      <a:prstDash val="solid"/>
                      <a:round/>
                      <a:headEnd type="none" w="med" len="med"/>
                      <a:tailEnd type="none" w="med" len="med"/>
                    </a:lnL>
                    <a:lnR>
                      <a:noFill/>
                    </a:lnR>
                    <a:lnT>
                      <a:noFill/>
                    </a:lnT>
                    <a:lnB>
                      <a:noFill/>
                    </a:lnB>
                  </a:tcPr>
                </a:tc>
                <a:tc>
                  <a:txBody>
                    <a:bodyPr/>
                    <a:lstStyle/>
                    <a:p>
                      <a:pPr marL="0" marR="0" algn="ctr">
                        <a:lnSpc>
                          <a:spcPct val="200000"/>
                        </a:lnSpc>
                        <a:spcBef>
                          <a:spcPts val="0"/>
                        </a:spcBef>
                        <a:spcAft>
                          <a:spcPts val="0"/>
                        </a:spcAft>
                      </a:pPr>
                      <a:r>
                        <a:rPr lang="en-US" sz="1600">
                          <a:solidFill>
                            <a:srgbClr val="000000"/>
                          </a:solidFill>
                          <a:effectLst/>
                          <a:latin typeface="Franklin Gothic Book" panose="020B0503020102020204" pitchFamily="34" charset="0"/>
                          <a:ea typeface="Calibri" panose="020F0502020204030204" pitchFamily="34" charset="0"/>
                          <a:cs typeface="Arial" panose="020B0604020202020204" pitchFamily="34" charset="0"/>
                        </a:rPr>
                        <a:t> </a:t>
                      </a:r>
                      <a:endParaRPr lang="en-US" sz="1800">
                        <a:effectLst/>
                        <a:latin typeface="Franklin Gothic Book" panose="020B0503020102020204" pitchFamily="34" charset="0"/>
                        <a:ea typeface="Calibri" panose="020F0502020204030204" pitchFamily="34" charset="0"/>
                        <a:cs typeface="Arial" panose="020B0604020202020204" pitchFamily="34" charset="0"/>
                      </a:endParaRPr>
                    </a:p>
                  </a:txBody>
                  <a:tcPr marL="68580" marR="68580" marT="0" marB="0" anchor="ctr">
                    <a:lnL>
                      <a:noFill/>
                    </a:lnL>
                    <a:lnR>
                      <a:noFill/>
                    </a:lnR>
                    <a:lnT>
                      <a:noFill/>
                    </a:lnT>
                    <a:lnB>
                      <a:noFill/>
                    </a:lnB>
                  </a:tcPr>
                </a:tc>
                <a:tc>
                  <a:txBody>
                    <a:bodyPr/>
                    <a:lstStyle/>
                    <a:p>
                      <a:pPr marL="0" marR="0" algn="ctr">
                        <a:lnSpc>
                          <a:spcPct val="200000"/>
                        </a:lnSpc>
                        <a:spcBef>
                          <a:spcPts val="0"/>
                        </a:spcBef>
                        <a:spcAft>
                          <a:spcPts val="0"/>
                        </a:spcAft>
                      </a:pPr>
                      <a:r>
                        <a:rPr lang="en-US" sz="1600" dirty="0">
                          <a:solidFill>
                            <a:srgbClr val="000000"/>
                          </a:solidFill>
                          <a:effectLst/>
                          <a:latin typeface="Franklin Gothic Book" panose="020B0503020102020204" pitchFamily="34" charset="0"/>
                          <a:ea typeface="Calibri" panose="020F0502020204030204" pitchFamily="34" charset="0"/>
                          <a:cs typeface="Arial" panose="020B0604020202020204" pitchFamily="34" charset="0"/>
                        </a:rPr>
                        <a:t>75,756</a:t>
                      </a:r>
                      <a:endParaRPr lang="en-US" sz="1800" dirty="0">
                        <a:effectLst/>
                        <a:latin typeface="Franklin Gothic Book" panose="020B0503020102020204" pitchFamily="34" charset="0"/>
                        <a:ea typeface="Calibri" panose="020F0502020204030204" pitchFamily="34" charset="0"/>
                        <a:cs typeface="Arial" panose="020B0604020202020204" pitchFamily="34" charset="0"/>
                      </a:endParaRPr>
                    </a:p>
                  </a:txBody>
                  <a:tcPr marL="68580" marR="68580" marT="0" marB="0" anchor="ctr">
                    <a:lnL>
                      <a:noFill/>
                    </a:lnL>
                    <a:lnR>
                      <a:noFill/>
                    </a:lnR>
                    <a:lnT>
                      <a:noFill/>
                    </a:lnT>
                    <a:lnB>
                      <a:noFill/>
                    </a:lnB>
                  </a:tcPr>
                </a:tc>
                <a:extLst>
                  <a:ext uri="{0D108BD9-81ED-4DB2-BD59-A6C34878D82A}">
                    <a16:rowId xmlns:a16="http://schemas.microsoft.com/office/drawing/2014/main" val="2319607971"/>
                  </a:ext>
                </a:extLst>
              </a:tr>
            </a:tbl>
          </a:graphicData>
        </a:graphic>
      </p:graphicFrame>
      <p:sp>
        <p:nvSpPr>
          <p:cNvPr id="14" name="Rectangle 4">
            <a:extLst>
              <a:ext uri="{FF2B5EF4-FFF2-40B4-BE49-F238E27FC236}">
                <a16:creationId xmlns:a16="http://schemas.microsoft.com/office/drawing/2014/main" id="{C89435FC-67E4-4CBC-832F-DEACF4A31874}"/>
              </a:ext>
            </a:extLst>
          </p:cNvPr>
          <p:cNvSpPr>
            <a:spLocks noChangeArrowheads="1"/>
          </p:cNvSpPr>
          <p:nvPr/>
        </p:nvSpPr>
        <p:spPr bwMode="auto">
          <a:xfrm>
            <a:off x="3154363" y="19589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a:ln>
                  <a:noFill/>
                </a:ln>
                <a:solidFill>
                  <a:schemeClr val="tx1"/>
                </a:solidFill>
                <a:effectLst/>
                <a:latin typeface="Arial" panose="020B0604020202020204" pitchFamily="34"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7938775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3BA375C2-53C8-4B0B-A003-F41C910867C9}"/>
              </a:ext>
            </a:extLst>
          </p:cNvPr>
          <p:cNvSpPr>
            <a:spLocks noGrp="1"/>
          </p:cNvSpPr>
          <p:nvPr>
            <p:ph type="ftr" sz="quarter" idx="11"/>
          </p:nvPr>
        </p:nvSpPr>
        <p:spPr/>
        <p:txBody>
          <a:bodyPr/>
          <a:lstStyle/>
          <a:p>
            <a:r>
              <a:rPr lang="en-US"/>
              <a:t>Decarbonizing New York’s Power Sector</a:t>
            </a:r>
          </a:p>
        </p:txBody>
      </p:sp>
      <p:sp>
        <p:nvSpPr>
          <p:cNvPr id="5" name="Slide Number Placeholder 4">
            <a:extLst>
              <a:ext uri="{FF2B5EF4-FFF2-40B4-BE49-F238E27FC236}">
                <a16:creationId xmlns:a16="http://schemas.microsoft.com/office/drawing/2014/main" id="{5914839F-D248-4795-9FB1-38E2A8C1D9BA}"/>
              </a:ext>
            </a:extLst>
          </p:cNvPr>
          <p:cNvSpPr>
            <a:spLocks noGrp="1"/>
          </p:cNvSpPr>
          <p:nvPr>
            <p:ph type="sldNum" sz="quarter" idx="12"/>
          </p:nvPr>
        </p:nvSpPr>
        <p:spPr/>
        <p:txBody>
          <a:bodyPr/>
          <a:lstStyle/>
          <a:p>
            <a:fld id="{CDD4280C-217C-470D-9A0D-6495CC1C2458}" type="slidenum">
              <a:rPr lang="en-US" smtClean="0"/>
              <a:t>27</a:t>
            </a:fld>
            <a:endParaRPr lang="en-US"/>
          </a:p>
        </p:txBody>
      </p:sp>
      <p:sp>
        <p:nvSpPr>
          <p:cNvPr id="6" name="Title 1">
            <a:extLst>
              <a:ext uri="{FF2B5EF4-FFF2-40B4-BE49-F238E27FC236}">
                <a16:creationId xmlns:a16="http://schemas.microsoft.com/office/drawing/2014/main" id="{B8150AED-9E67-4BB0-91F9-4A017EF707AA}"/>
              </a:ext>
            </a:extLst>
          </p:cNvPr>
          <p:cNvSpPr txBox="1">
            <a:spLocks/>
          </p:cNvSpPr>
          <p:nvPr/>
        </p:nvSpPr>
        <p:spPr>
          <a:xfrm>
            <a:off x="283308" y="169573"/>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Franklin Gothic Book" panose="020B0503020102020204" pitchFamily="34" charset="0"/>
                <a:cs typeface="Segoe UI" panose="020B0502040204020203" pitchFamily="34" charset="0"/>
              </a:rPr>
              <a:t>Energy Comparison</a:t>
            </a:r>
          </a:p>
        </p:txBody>
      </p:sp>
      <p:graphicFrame>
        <p:nvGraphicFramePr>
          <p:cNvPr id="8" name="Table 7">
            <a:extLst>
              <a:ext uri="{FF2B5EF4-FFF2-40B4-BE49-F238E27FC236}">
                <a16:creationId xmlns:a16="http://schemas.microsoft.com/office/drawing/2014/main" id="{EB3CF5D9-76BC-4386-82F5-92C6FDC94794}"/>
              </a:ext>
            </a:extLst>
          </p:cNvPr>
          <p:cNvGraphicFramePr>
            <a:graphicFrameLocks noGrp="1"/>
          </p:cNvGraphicFramePr>
          <p:nvPr>
            <p:extLst>
              <p:ext uri="{D42A27DB-BD31-4B8C-83A1-F6EECF244321}">
                <p14:modId xmlns:p14="http://schemas.microsoft.com/office/powerpoint/2010/main" val="3085493817"/>
              </p:ext>
            </p:extLst>
          </p:nvPr>
        </p:nvGraphicFramePr>
        <p:xfrm>
          <a:off x="397168" y="673140"/>
          <a:ext cx="11511524" cy="5607686"/>
        </p:xfrm>
        <a:graphic>
          <a:graphicData uri="http://schemas.openxmlformats.org/drawingml/2006/table">
            <a:tbl>
              <a:tblPr firstRow="1" firstCol="1" bandRow="1"/>
              <a:tblGrid>
                <a:gridCol w="2324448">
                  <a:extLst>
                    <a:ext uri="{9D8B030D-6E8A-4147-A177-3AD203B41FA5}">
                      <a16:colId xmlns:a16="http://schemas.microsoft.com/office/drawing/2014/main" val="121958524"/>
                    </a:ext>
                  </a:extLst>
                </a:gridCol>
                <a:gridCol w="1217567">
                  <a:extLst>
                    <a:ext uri="{9D8B030D-6E8A-4147-A177-3AD203B41FA5}">
                      <a16:colId xmlns:a16="http://schemas.microsoft.com/office/drawing/2014/main" val="1981814770"/>
                    </a:ext>
                  </a:extLst>
                </a:gridCol>
                <a:gridCol w="1217567">
                  <a:extLst>
                    <a:ext uri="{9D8B030D-6E8A-4147-A177-3AD203B41FA5}">
                      <a16:colId xmlns:a16="http://schemas.microsoft.com/office/drawing/2014/main" val="641687797"/>
                    </a:ext>
                  </a:extLst>
                </a:gridCol>
                <a:gridCol w="1217567">
                  <a:extLst>
                    <a:ext uri="{9D8B030D-6E8A-4147-A177-3AD203B41FA5}">
                      <a16:colId xmlns:a16="http://schemas.microsoft.com/office/drawing/2014/main" val="157545014"/>
                    </a:ext>
                  </a:extLst>
                </a:gridCol>
                <a:gridCol w="1106875">
                  <a:extLst>
                    <a:ext uri="{9D8B030D-6E8A-4147-A177-3AD203B41FA5}">
                      <a16:colId xmlns:a16="http://schemas.microsoft.com/office/drawing/2014/main" val="3884644433"/>
                    </a:ext>
                  </a:extLst>
                </a:gridCol>
                <a:gridCol w="1106875">
                  <a:extLst>
                    <a:ext uri="{9D8B030D-6E8A-4147-A177-3AD203B41FA5}">
                      <a16:colId xmlns:a16="http://schemas.microsoft.com/office/drawing/2014/main" val="3925835877"/>
                    </a:ext>
                  </a:extLst>
                </a:gridCol>
                <a:gridCol w="1106875">
                  <a:extLst>
                    <a:ext uri="{9D8B030D-6E8A-4147-A177-3AD203B41FA5}">
                      <a16:colId xmlns:a16="http://schemas.microsoft.com/office/drawing/2014/main" val="222117632"/>
                    </a:ext>
                  </a:extLst>
                </a:gridCol>
                <a:gridCol w="1106875">
                  <a:extLst>
                    <a:ext uri="{9D8B030D-6E8A-4147-A177-3AD203B41FA5}">
                      <a16:colId xmlns:a16="http://schemas.microsoft.com/office/drawing/2014/main" val="2852998174"/>
                    </a:ext>
                  </a:extLst>
                </a:gridCol>
                <a:gridCol w="1106875">
                  <a:extLst>
                    <a:ext uri="{9D8B030D-6E8A-4147-A177-3AD203B41FA5}">
                      <a16:colId xmlns:a16="http://schemas.microsoft.com/office/drawing/2014/main" val="2791290844"/>
                    </a:ext>
                  </a:extLst>
                </a:gridCol>
              </a:tblGrid>
              <a:tr h="567492">
                <a:tc>
                  <a:txBody>
                    <a:bodyPr/>
                    <a:lstStyle/>
                    <a:p>
                      <a:pPr marL="0" marR="0" algn="ctr">
                        <a:lnSpc>
                          <a:spcPct val="100000"/>
                        </a:lnSpc>
                        <a:spcBef>
                          <a:spcPts val="0"/>
                        </a:spcBef>
                        <a:spcAft>
                          <a:spcPts val="0"/>
                        </a:spcAft>
                      </a:pPr>
                      <a:r>
                        <a:rPr lang="en-US" sz="1150" b="1" dirty="0">
                          <a:effectLst/>
                          <a:latin typeface="Franklin Gothic Book" panose="020B0503020102020204" pitchFamily="34" charset="0"/>
                          <a:ea typeface="Calibri" panose="020F0502020204030204" pitchFamily="34" charset="0"/>
                          <a:cs typeface="Arial" panose="020B0604020202020204" pitchFamily="34" charset="0"/>
                        </a:rPr>
                        <a:t>Technology</a:t>
                      </a:r>
                      <a:endParaRPr lang="en-US" sz="1150" dirty="0">
                        <a:effectLst/>
                        <a:latin typeface="Franklin Gothic Book" panose="020B0503020102020204" pitchFamily="34" charset="0"/>
                        <a:ea typeface="Calibri" panose="020F0502020204030204" pitchFamily="34" charset="0"/>
                        <a:cs typeface="Arial" panose="020B0604020202020204" pitchFamily="34" charset="0"/>
                      </a:endParaRPr>
                    </a:p>
                  </a:txBody>
                  <a:tcPr marL="25507" marR="25507" marT="0" marB="0" anchor="b">
                    <a:lnL>
                      <a:noFill/>
                    </a:lnL>
                    <a:lnR w="12700" cap="flat" cmpd="sng" algn="ctr">
                      <a:solidFill>
                        <a:srgbClr val="000000"/>
                      </a:solidFill>
                      <a:prstDash val="solid"/>
                      <a:round/>
                      <a:headEnd type="none" w="med" len="med"/>
                      <a:tailEnd type="none" w="med" len="med"/>
                    </a:lnR>
                    <a:lnT>
                      <a:noFill/>
                    </a:lnT>
                    <a:lnB w="12700" cap="flat" cmpd="sng" algn="ctr">
                      <a:solidFill>
                        <a:srgbClr val="7F7F7F"/>
                      </a:solidFill>
                      <a:prstDash val="solid"/>
                      <a:round/>
                      <a:headEnd type="none" w="med" len="med"/>
                      <a:tailEnd type="none" w="med" len="med"/>
                    </a:lnB>
                  </a:tcPr>
                </a:tc>
                <a:tc>
                  <a:txBody>
                    <a:bodyPr/>
                    <a:lstStyle/>
                    <a:p>
                      <a:pPr marL="0" marR="0" algn="ctr">
                        <a:lnSpc>
                          <a:spcPct val="100000"/>
                        </a:lnSpc>
                        <a:spcBef>
                          <a:spcPts val="0"/>
                        </a:spcBef>
                        <a:spcAft>
                          <a:spcPts val="0"/>
                        </a:spcAft>
                      </a:pPr>
                      <a:r>
                        <a:rPr lang="en-US" sz="1150" b="1" dirty="0">
                          <a:solidFill>
                            <a:srgbClr val="000000"/>
                          </a:solidFill>
                          <a:effectLst/>
                          <a:latin typeface="Franklin Gothic Book" panose="020B0503020102020204" pitchFamily="34" charset="0"/>
                          <a:ea typeface="Calibri" panose="020F0502020204030204" pitchFamily="34" charset="0"/>
                          <a:cs typeface="Arial" panose="020B0604020202020204" pitchFamily="34" charset="0"/>
                        </a:rPr>
                        <a:t>Historic (2019)</a:t>
                      </a:r>
                      <a:endParaRPr lang="en-US" sz="1150" dirty="0">
                        <a:effectLst/>
                        <a:latin typeface="Franklin Gothic Book" panose="020B0503020102020204" pitchFamily="34" charset="0"/>
                        <a:ea typeface="Calibri" panose="020F0502020204030204" pitchFamily="34" charset="0"/>
                        <a:cs typeface="Arial" panose="020B0604020202020204" pitchFamily="34" charset="0"/>
                      </a:endParaRPr>
                    </a:p>
                  </a:txBody>
                  <a:tcPr marL="25507" marR="25507" marT="0" marB="0" anchor="b">
                    <a:lnL w="12700" cap="flat" cmpd="sng" algn="ctr">
                      <a:solidFill>
                        <a:srgbClr val="000000"/>
                      </a:solidFill>
                      <a:prstDash val="solid"/>
                      <a:round/>
                      <a:headEnd type="none" w="med" len="med"/>
                      <a:tailEnd type="none" w="med" len="med"/>
                    </a:lnL>
                    <a:lnR>
                      <a:noFill/>
                    </a:lnR>
                    <a:lnT>
                      <a:noFill/>
                    </a:lnT>
                    <a:lnB w="12700" cap="flat" cmpd="sng" algn="ctr">
                      <a:solidFill>
                        <a:srgbClr val="7F7F7F"/>
                      </a:solidFill>
                      <a:prstDash val="solid"/>
                      <a:round/>
                      <a:headEnd type="none" w="med" len="med"/>
                      <a:tailEnd type="none" w="med" len="med"/>
                    </a:lnB>
                  </a:tcPr>
                </a:tc>
                <a:tc>
                  <a:txBody>
                    <a:bodyPr/>
                    <a:lstStyle/>
                    <a:p>
                      <a:pPr marL="0" marR="0" algn="ctr">
                        <a:lnSpc>
                          <a:spcPct val="100000"/>
                        </a:lnSpc>
                        <a:spcBef>
                          <a:spcPts val="0"/>
                        </a:spcBef>
                        <a:spcAft>
                          <a:spcPts val="0"/>
                        </a:spcAft>
                      </a:pPr>
                      <a:r>
                        <a:rPr lang="en-US" sz="1150" b="1" dirty="0">
                          <a:solidFill>
                            <a:srgbClr val="000000"/>
                          </a:solidFill>
                          <a:effectLst/>
                          <a:latin typeface="Franklin Gothic Book" panose="020B0503020102020204" pitchFamily="34" charset="0"/>
                          <a:ea typeface="Calibri" panose="020F0502020204030204" pitchFamily="34" charset="0"/>
                          <a:cs typeface="Arial" panose="020B0604020202020204" pitchFamily="34" charset="0"/>
                        </a:rPr>
                        <a:t>Historic (2019) </a:t>
                      </a:r>
                    </a:p>
                    <a:p>
                      <a:pPr marL="0" marR="0" algn="ctr">
                        <a:lnSpc>
                          <a:spcPct val="100000"/>
                        </a:lnSpc>
                        <a:spcBef>
                          <a:spcPts val="0"/>
                        </a:spcBef>
                        <a:spcAft>
                          <a:spcPts val="0"/>
                        </a:spcAft>
                      </a:pPr>
                      <a:r>
                        <a:rPr lang="en-US" sz="1150" b="1" dirty="0">
                          <a:solidFill>
                            <a:srgbClr val="000000"/>
                          </a:solidFill>
                          <a:effectLst/>
                          <a:latin typeface="Franklin Gothic Book" panose="020B0503020102020204" pitchFamily="34" charset="0"/>
                          <a:ea typeface="Calibri" panose="020F0502020204030204" pitchFamily="34" charset="0"/>
                          <a:cs typeface="Arial" panose="020B0604020202020204" pitchFamily="34" charset="0"/>
                        </a:rPr>
                        <a:t>[% Of Load]</a:t>
                      </a:r>
                      <a:endParaRPr lang="en-US" sz="1150" dirty="0">
                        <a:effectLst/>
                        <a:latin typeface="Franklin Gothic Book" panose="020B0503020102020204" pitchFamily="34" charset="0"/>
                        <a:ea typeface="Calibri" panose="020F0502020204030204" pitchFamily="34" charset="0"/>
                        <a:cs typeface="Arial" panose="020B0604020202020204" pitchFamily="34" charset="0"/>
                      </a:endParaRPr>
                    </a:p>
                  </a:txBody>
                  <a:tcPr marL="25507" marR="25507" marT="0" marB="0" anchor="b">
                    <a:lnL>
                      <a:noFill/>
                    </a:lnL>
                    <a:lnR w="12700" cap="flat" cmpd="sng" algn="ctr">
                      <a:solidFill>
                        <a:srgbClr val="000000"/>
                      </a:solidFill>
                      <a:prstDash val="solid"/>
                      <a:round/>
                      <a:headEnd type="none" w="med" len="med"/>
                      <a:tailEnd type="none" w="med" len="med"/>
                    </a:lnR>
                    <a:lnT>
                      <a:noFill/>
                    </a:lnT>
                    <a:lnB w="12700" cap="flat" cmpd="sng" algn="ctr">
                      <a:solidFill>
                        <a:srgbClr val="7F7F7F"/>
                      </a:solidFill>
                      <a:prstDash val="solid"/>
                      <a:round/>
                      <a:headEnd type="none" w="med" len="med"/>
                      <a:tailEnd type="none" w="med" len="med"/>
                    </a:lnB>
                  </a:tcPr>
                </a:tc>
                <a:tc>
                  <a:txBody>
                    <a:bodyPr/>
                    <a:lstStyle/>
                    <a:p>
                      <a:pPr marL="0" marR="0" algn="ctr">
                        <a:lnSpc>
                          <a:spcPct val="100000"/>
                        </a:lnSpc>
                        <a:spcBef>
                          <a:spcPts val="0"/>
                        </a:spcBef>
                        <a:spcAft>
                          <a:spcPts val="0"/>
                        </a:spcAft>
                      </a:pPr>
                      <a:r>
                        <a:rPr lang="en-US" sz="1150" b="1">
                          <a:solidFill>
                            <a:srgbClr val="000000"/>
                          </a:solidFill>
                          <a:effectLst/>
                          <a:latin typeface="Franklin Gothic Book" panose="020B0503020102020204" pitchFamily="34" charset="0"/>
                          <a:ea typeface="Calibri" panose="020F0502020204030204" pitchFamily="34" charset="0"/>
                          <a:cs typeface="Arial" panose="020B0604020202020204" pitchFamily="34" charset="0"/>
                        </a:rPr>
                        <a:t>Model (2019)</a:t>
                      </a:r>
                      <a:endParaRPr lang="en-US" sz="1150">
                        <a:effectLst/>
                        <a:latin typeface="Franklin Gothic Book" panose="020B0503020102020204" pitchFamily="34" charset="0"/>
                        <a:ea typeface="Calibri" panose="020F0502020204030204" pitchFamily="34" charset="0"/>
                        <a:cs typeface="Arial" panose="020B0604020202020204" pitchFamily="34" charset="0"/>
                      </a:endParaRPr>
                    </a:p>
                  </a:txBody>
                  <a:tcPr marL="25507" marR="25507" marT="0" marB="0" anchor="b">
                    <a:lnL w="12700" cap="flat" cmpd="sng" algn="ctr">
                      <a:solidFill>
                        <a:srgbClr val="000000"/>
                      </a:solidFill>
                      <a:prstDash val="solid"/>
                      <a:round/>
                      <a:headEnd type="none" w="med" len="med"/>
                      <a:tailEnd type="none" w="med" len="med"/>
                    </a:lnL>
                    <a:lnR>
                      <a:noFill/>
                    </a:lnR>
                    <a:lnT>
                      <a:noFill/>
                    </a:lnT>
                    <a:lnB w="12700" cap="flat" cmpd="sng" algn="ctr">
                      <a:solidFill>
                        <a:srgbClr val="7F7F7F"/>
                      </a:solidFill>
                      <a:prstDash val="solid"/>
                      <a:round/>
                      <a:headEnd type="none" w="med" len="med"/>
                      <a:tailEnd type="none" w="med" len="med"/>
                    </a:lnB>
                  </a:tcPr>
                </a:tc>
                <a:tc>
                  <a:txBody>
                    <a:bodyPr/>
                    <a:lstStyle/>
                    <a:p>
                      <a:pPr marL="0" marR="0" algn="ctr">
                        <a:lnSpc>
                          <a:spcPct val="100000"/>
                        </a:lnSpc>
                        <a:spcBef>
                          <a:spcPts val="0"/>
                        </a:spcBef>
                        <a:spcAft>
                          <a:spcPts val="0"/>
                        </a:spcAft>
                      </a:pPr>
                      <a:r>
                        <a:rPr lang="en-US" sz="1150" b="1" dirty="0">
                          <a:solidFill>
                            <a:srgbClr val="000000"/>
                          </a:solidFill>
                          <a:effectLst/>
                          <a:latin typeface="Franklin Gothic Book" panose="020B0503020102020204" pitchFamily="34" charset="0"/>
                          <a:ea typeface="Calibri" panose="020F0502020204030204" pitchFamily="34" charset="0"/>
                          <a:cs typeface="Arial" panose="020B0604020202020204" pitchFamily="34" charset="0"/>
                        </a:rPr>
                        <a:t>Model (2019) </a:t>
                      </a:r>
                    </a:p>
                    <a:p>
                      <a:pPr marL="0" marR="0" algn="ctr">
                        <a:lnSpc>
                          <a:spcPct val="100000"/>
                        </a:lnSpc>
                        <a:spcBef>
                          <a:spcPts val="0"/>
                        </a:spcBef>
                        <a:spcAft>
                          <a:spcPts val="0"/>
                        </a:spcAft>
                      </a:pPr>
                      <a:r>
                        <a:rPr lang="en-US" sz="1150" b="1" dirty="0">
                          <a:solidFill>
                            <a:srgbClr val="000000"/>
                          </a:solidFill>
                          <a:effectLst/>
                          <a:latin typeface="Franklin Gothic Book" panose="020B0503020102020204" pitchFamily="34" charset="0"/>
                          <a:ea typeface="Calibri" panose="020F0502020204030204" pitchFamily="34" charset="0"/>
                          <a:cs typeface="Arial" panose="020B0604020202020204" pitchFamily="34" charset="0"/>
                        </a:rPr>
                        <a:t>[% Of Load]</a:t>
                      </a:r>
                      <a:endParaRPr lang="en-US" sz="1150" dirty="0">
                        <a:effectLst/>
                        <a:latin typeface="Franklin Gothic Book" panose="020B0503020102020204" pitchFamily="34" charset="0"/>
                        <a:ea typeface="Calibri" panose="020F0502020204030204" pitchFamily="34" charset="0"/>
                        <a:cs typeface="Arial" panose="020B0604020202020204" pitchFamily="34" charset="0"/>
                      </a:endParaRPr>
                    </a:p>
                  </a:txBody>
                  <a:tcPr marL="25507" marR="25507" marT="0" marB="0" anchor="b">
                    <a:lnL>
                      <a:noFill/>
                    </a:lnL>
                    <a:lnR w="12700" cap="flat" cmpd="sng" algn="ctr">
                      <a:solidFill>
                        <a:srgbClr val="000000"/>
                      </a:solidFill>
                      <a:prstDash val="solid"/>
                      <a:round/>
                      <a:headEnd type="none" w="med" len="med"/>
                      <a:tailEnd type="none" w="med" len="med"/>
                    </a:lnR>
                    <a:lnT>
                      <a:noFill/>
                    </a:lnT>
                    <a:lnB w="12700" cap="flat" cmpd="sng" algn="ctr">
                      <a:solidFill>
                        <a:srgbClr val="7F7F7F"/>
                      </a:solidFill>
                      <a:prstDash val="solid"/>
                      <a:round/>
                      <a:headEnd type="none" w="med" len="med"/>
                      <a:tailEnd type="none" w="med" len="med"/>
                    </a:lnB>
                  </a:tcPr>
                </a:tc>
                <a:tc>
                  <a:txBody>
                    <a:bodyPr/>
                    <a:lstStyle/>
                    <a:p>
                      <a:pPr marL="0" marR="0" algn="ctr">
                        <a:lnSpc>
                          <a:spcPct val="100000"/>
                        </a:lnSpc>
                        <a:spcBef>
                          <a:spcPts val="0"/>
                        </a:spcBef>
                        <a:spcAft>
                          <a:spcPts val="0"/>
                        </a:spcAft>
                      </a:pPr>
                      <a:r>
                        <a:rPr lang="en-US" sz="1150" b="1">
                          <a:solidFill>
                            <a:srgbClr val="000000"/>
                          </a:solidFill>
                          <a:effectLst/>
                          <a:latin typeface="Franklin Gothic Book" panose="020B0503020102020204" pitchFamily="34" charset="0"/>
                          <a:ea typeface="Calibri" panose="020F0502020204030204" pitchFamily="34" charset="0"/>
                          <a:cs typeface="Arial" panose="020B0604020202020204" pitchFamily="34" charset="0"/>
                        </a:rPr>
                        <a:t>Model (2040)</a:t>
                      </a:r>
                      <a:endParaRPr lang="en-US" sz="1150">
                        <a:effectLst/>
                        <a:latin typeface="Franklin Gothic Book" panose="020B0503020102020204" pitchFamily="34" charset="0"/>
                        <a:ea typeface="Calibri" panose="020F0502020204030204" pitchFamily="34" charset="0"/>
                        <a:cs typeface="Arial" panose="020B0604020202020204" pitchFamily="34" charset="0"/>
                      </a:endParaRPr>
                    </a:p>
                  </a:txBody>
                  <a:tcPr marL="25507" marR="25507" marT="0" marB="0" anchor="b">
                    <a:lnL w="12700" cap="flat" cmpd="sng" algn="ctr">
                      <a:solidFill>
                        <a:srgbClr val="000000"/>
                      </a:solidFill>
                      <a:prstDash val="solid"/>
                      <a:round/>
                      <a:headEnd type="none" w="med" len="med"/>
                      <a:tailEnd type="none" w="med" len="med"/>
                    </a:lnL>
                    <a:lnR>
                      <a:noFill/>
                    </a:lnR>
                    <a:lnT>
                      <a:noFill/>
                    </a:lnT>
                    <a:lnB w="12700" cap="flat" cmpd="sng" algn="ctr">
                      <a:solidFill>
                        <a:srgbClr val="7F7F7F"/>
                      </a:solidFill>
                      <a:prstDash val="solid"/>
                      <a:round/>
                      <a:headEnd type="none" w="med" len="med"/>
                      <a:tailEnd type="none" w="med" len="med"/>
                    </a:lnB>
                  </a:tcPr>
                </a:tc>
                <a:tc>
                  <a:txBody>
                    <a:bodyPr/>
                    <a:lstStyle/>
                    <a:p>
                      <a:pPr marL="0" marR="0" algn="ctr">
                        <a:lnSpc>
                          <a:spcPct val="100000"/>
                        </a:lnSpc>
                        <a:spcBef>
                          <a:spcPts val="0"/>
                        </a:spcBef>
                        <a:spcAft>
                          <a:spcPts val="0"/>
                        </a:spcAft>
                      </a:pPr>
                      <a:r>
                        <a:rPr lang="en-US" sz="1150" b="1" dirty="0">
                          <a:solidFill>
                            <a:srgbClr val="000000"/>
                          </a:solidFill>
                          <a:effectLst/>
                          <a:latin typeface="Franklin Gothic Book" panose="020B0503020102020204" pitchFamily="34" charset="0"/>
                          <a:ea typeface="Calibri" panose="020F0502020204030204" pitchFamily="34" charset="0"/>
                          <a:cs typeface="Arial" panose="020B0604020202020204" pitchFamily="34" charset="0"/>
                        </a:rPr>
                        <a:t>Model (2040)</a:t>
                      </a:r>
                    </a:p>
                    <a:p>
                      <a:pPr marL="0" marR="0" algn="ctr">
                        <a:lnSpc>
                          <a:spcPct val="100000"/>
                        </a:lnSpc>
                        <a:spcBef>
                          <a:spcPts val="0"/>
                        </a:spcBef>
                        <a:spcAft>
                          <a:spcPts val="0"/>
                        </a:spcAft>
                      </a:pPr>
                      <a:r>
                        <a:rPr lang="en-US" sz="1150" b="1" dirty="0">
                          <a:solidFill>
                            <a:srgbClr val="000000"/>
                          </a:solidFill>
                          <a:effectLst/>
                          <a:latin typeface="Franklin Gothic Book" panose="020B0503020102020204" pitchFamily="34" charset="0"/>
                          <a:ea typeface="Calibri" panose="020F0502020204030204" pitchFamily="34" charset="0"/>
                          <a:cs typeface="Arial" panose="020B0604020202020204" pitchFamily="34" charset="0"/>
                        </a:rPr>
                        <a:t> [% Of Load]</a:t>
                      </a:r>
                      <a:endParaRPr lang="en-US" sz="1150" dirty="0">
                        <a:effectLst/>
                        <a:latin typeface="Franklin Gothic Book" panose="020B0503020102020204" pitchFamily="34" charset="0"/>
                        <a:ea typeface="Calibri" panose="020F0502020204030204" pitchFamily="34" charset="0"/>
                        <a:cs typeface="Arial" panose="020B0604020202020204" pitchFamily="34" charset="0"/>
                      </a:endParaRPr>
                    </a:p>
                  </a:txBody>
                  <a:tcPr marL="25507" marR="25507" marT="0" marB="0" anchor="b">
                    <a:lnL>
                      <a:noFill/>
                    </a:lnL>
                    <a:lnR w="12700" cap="flat" cmpd="sng" algn="ctr">
                      <a:solidFill>
                        <a:srgbClr val="000000"/>
                      </a:solidFill>
                      <a:prstDash val="solid"/>
                      <a:round/>
                      <a:headEnd type="none" w="med" len="med"/>
                      <a:tailEnd type="none" w="med" len="med"/>
                    </a:lnR>
                    <a:lnT>
                      <a:noFill/>
                    </a:lnT>
                    <a:lnB w="12700" cap="flat" cmpd="sng" algn="ctr">
                      <a:solidFill>
                        <a:srgbClr val="7F7F7F"/>
                      </a:solidFill>
                      <a:prstDash val="solid"/>
                      <a:round/>
                      <a:headEnd type="none" w="med" len="med"/>
                      <a:tailEnd type="none" w="med" len="med"/>
                    </a:lnB>
                  </a:tcPr>
                </a:tc>
                <a:tc>
                  <a:txBody>
                    <a:bodyPr/>
                    <a:lstStyle/>
                    <a:p>
                      <a:pPr marL="0" marR="0" algn="ctr">
                        <a:lnSpc>
                          <a:spcPct val="100000"/>
                        </a:lnSpc>
                        <a:spcBef>
                          <a:spcPts val="0"/>
                        </a:spcBef>
                        <a:spcAft>
                          <a:spcPts val="0"/>
                        </a:spcAft>
                      </a:pPr>
                      <a:r>
                        <a:rPr lang="en-US" sz="1150" b="1">
                          <a:solidFill>
                            <a:srgbClr val="000000"/>
                          </a:solidFill>
                          <a:effectLst/>
                          <a:latin typeface="Franklin Gothic Book" panose="020B0503020102020204" pitchFamily="34" charset="0"/>
                          <a:ea typeface="Calibri" panose="020F0502020204030204" pitchFamily="34" charset="0"/>
                          <a:cs typeface="Arial" panose="020B0604020202020204" pitchFamily="34" charset="0"/>
                        </a:rPr>
                        <a:t>Model (2050)</a:t>
                      </a:r>
                      <a:endParaRPr lang="en-US" sz="1150">
                        <a:effectLst/>
                        <a:latin typeface="Franklin Gothic Book" panose="020B0503020102020204" pitchFamily="34" charset="0"/>
                        <a:ea typeface="Calibri" panose="020F0502020204030204" pitchFamily="34" charset="0"/>
                        <a:cs typeface="Arial" panose="020B0604020202020204" pitchFamily="34" charset="0"/>
                      </a:endParaRPr>
                    </a:p>
                  </a:txBody>
                  <a:tcPr marL="25507" marR="25507" marT="0" marB="0" anchor="b">
                    <a:lnL w="12700" cap="flat" cmpd="sng" algn="ctr">
                      <a:solidFill>
                        <a:srgbClr val="000000"/>
                      </a:solidFill>
                      <a:prstDash val="solid"/>
                      <a:round/>
                      <a:headEnd type="none" w="med" len="med"/>
                      <a:tailEnd type="none" w="med" len="med"/>
                    </a:lnL>
                    <a:lnR>
                      <a:noFill/>
                    </a:lnR>
                    <a:lnT>
                      <a:noFill/>
                    </a:lnT>
                    <a:lnB w="12700" cap="flat" cmpd="sng" algn="ctr">
                      <a:solidFill>
                        <a:srgbClr val="7F7F7F"/>
                      </a:solidFill>
                      <a:prstDash val="solid"/>
                      <a:round/>
                      <a:headEnd type="none" w="med" len="med"/>
                      <a:tailEnd type="none" w="med" len="med"/>
                    </a:lnB>
                  </a:tcPr>
                </a:tc>
                <a:tc>
                  <a:txBody>
                    <a:bodyPr/>
                    <a:lstStyle/>
                    <a:p>
                      <a:pPr marL="0" marR="0" algn="ctr">
                        <a:lnSpc>
                          <a:spcPct val="100000"/>
                        </a:lnSpc>
                        <a:spcBef>
                          <a:spcPts val="0"/>
                        </a:spcBef>
                        <a:spcAft>
                          <a:spcPts val="0"/>
                        </a:spcAft>
                      </a:pPr>
                      <a:r>
                        <a:rPr lang="en-US" sz="1150" b="1" dirty="0">
                          <a:solidFill>
                            <a:srgbClr val="000000"/>
                          </a:solidFill>
                          <a:effectLst/>
                          <a:latin typeface="Franklin Gothic Book" panose="020B0503020102020204" pitchFamily="34" charset="0"/>
                          <a:ea typeface="Calibri" panose="020F0502020204030204" pitchFamily="34" charset="0"/>
                          <a:cs typeface="Arial" panose="020B0604020202020204" pitchFamily="34" charset="0"/>
                        </a:rPr>
                        <a:t>Model (2050)</a:t>
                      </a:r>
                    </a:p>
                    <a:p>
                      <a:pPr marL="0" marR="0" algn="ctr">
                        <a:lnSpc>
                          <a:spcPct val="100000"/>
                        </a:lnSpc>
                        <a:spcBef>
                          <a:spcPts val="0"/>
                        </a:spcBef>
                        <a:spcAft>
                          <a:spcPts val="0"/>
                        </a:spcAft>
                      </a:pPr>
                      <a:r>
                        <a:rPr lang="en-US" sz="1150" b="1" dirty="0">
                          <a:solidFill>
                            <a:srgbClr val="000000"/>
                          </a:solidFill>
                          <a:effectLst/>
                          <a:latin typeface="Franklin Gothic Book" panose="020B0503020102020204" pitchFamily="34" charset="0"/>
                          <a:ea typeface="Calibri" panose="020F0502020204030204" pitchFamily="34" charset="0"/>
                          <a:cs typeface="Arial" panose="020B0604020202020204" pitchFamily="34" charset="0"/>
                        </a:rPr>
                        <a:t> [% Of Load]</a:t>
                      </a:r>
                      <a:endParaRPr lang="en-US" sz="1150" dirty="0">
                        <a:effectLst/>
                        <a:latin typeface="Franklin Gothic Book" panose="020B0503020102020204" pitchFamily="34" charset="0"/>
                        <a:ea typeface="Calibri" panose="020F0502020204030204" pitchFamily="34" charset="0"/>
                        <a:cs typeface="Arial" panose="020B0604020202020204" pitchFamily="34" charset="0"/>
                      </a:endParaRPr>
                    </a:p>
                  </a:txBody>
                  <a:tcPr marL="25507" marR="25507" marT="0" marB="0" anchor="b">
                    <a:lnL>
                      <a:noFill/>
                    </a:lnL>
                    <a:lnR>
                      <a:noFill/>
                    </a:lnR>
                    <a:lnT>
                      <a:noFill/>
                    </a:lnT>
                    <a:lnB w="12700" cap="flat" cmpd="sng" algn="ctr">
                      <a:solidFill>
                        <a:srgbClr val="7F7F7F"/>
                      </a:solidFill>
                      <a:prstDash val="solid"/>
                      <a:round/>
                      <a:headEnd type="none" w="med" len="med"/>
                      <a:tailEnd type="none" w="med" len="med"/>
                    </a:lnB>
                  </a:tcPr>
                </a:tc>
                <a:extLst>
                  <a:ext uri="{0D108BD9-81ED-4DB2-BD59-A6C34878D82A}">
                    <a16:rowId xmlns:a16="http://schemas.microsoft.com/office/drawing/2014/main" val="1599046142"/>
                  </a:ext>
                </a:extLst>
              </a:tr>
              <a:tr h="295003">
                <a:tc>
                  <a:txBody>
                    <a:bodyPr/>
                    <a:lstStyle/>
                    <a:p>
                      <a:pPr marL="0" marR="0" algn="l">
                        <a:lnSpc>
                          <a:spcPct val="200000"/>
                        </a:lnSpc>
                        <a:spcBef>
                          <a:spcPts val="0"/>
                        </a:spcBef>
                        <a:spcAft>
                          <a:spcPts val="0"/>
                        </a:spcAft>
                      </a:pPr>
                      <a:r>
                        <a:rPr lang="en-US" sz="1150" i="1">
                          <a:solidFill>
                            <a:srgbClr val="000000"/>
                          </a:solidFill>
                          <a:effectLst/>
                          <a:latin typeface="Franklin Gothic Book" panose="020B0503020102020204" pitchFamily="34" charset="0"/>
                          <a:ea typeface="Calibri" panose="020F0502020204030204" pitchFamily="34" charset="0"/>
                          <a:cs typeface="Arial" panose="020B0604020202020204" pitchFamily="34" charset="0"/>
                        </a:rPr>
                        <a:t>Nuclear</a:t>
                      </a:r>
                      <a:endParaRPr lang="en-US" sz="1150">
                        <a:effectLst/>
                        <a:latin typeface="Franklin Gothic Book" panose="020B0503020102020204" pitchFamily="34" charset="0"/>
                        <a:ea typeface="Calibri" panose="020F0502020204030204" pitchFamily="34" charset="0"/>
                        <a:cs typeface="Arial" panose="020B0604020202020204" pitchFamily="34" charset="0"/>
                      </a:endParaRPr>
                    </a:p>
                  </a:txBody>
                  <a:tcPr marL="25507" marR="25507" marT="0" marB="0" anchor="ctr">
                    <a:lnL>
                      <a:noFill/>
                    </a:lnL>
                    <a:lnR w="12700" cap="flat" cmpd="sng" algn="ctr">
                      <a:solidFill>
                        <a:srgbClr val="000000"/>
                      </a:solidFill>
                      <a:prstDash val="solid"/>
                      <a:round/>
                      <a:headEnd type="none" w="med" len="med"/>
                      <a:tailEnd type="none" w="med" len="med"/>
                    </a:lnR>
                    <a:lnT w="12700" cap="flat" cmpd="sng" algn="ctr">
                      <a:solidFill>
                        <a:srgbClr val="7F7F7F"/>
                      </a:solidFill>
                      <a:prstDash val="solid"/>
                      <a:round/>
                      <a:headEnd type="none" w="med" len="med"/>
                      <a:tailEnd type="none" w="med" len="med"/>
                    </a:lnT>
                    <a:lnB>
                      <a:noFill/>
                    </a:lnB>
                    <a:solidFill>
                      <a:srgbClr val="F2F2F2"/>
                    </a:solidFill>
                  </a:tcPr>
                </a:tc>
                <a:tc>
                  <a:txBody>
                    <a:bodyPr/>
                    <a:lstStyle/>
                    <a:p>
                      <a:pPr marL="0" marR="0" algn="ctr">
                        <a:lnSpc>
                          <a:spcPct val="200000"/>
                        </a:lnSpc>
                        <a:spcBef>
                          <a:spcPts val="0"/>
                        </a:spcBef>
                        <a:spcAft>
                          <a:spcPts val="0"/>
                        </a:spcAft>
                      </a:pPr>
                      <a:r>
                        <a:rPr lang="en-US" sz="1150">
                          <a:solidFill>
                            <a:srgbClr val="000000"/>
                          </a:solidFill>
                          <a:effectLst/>
                          <a:latin typeface="Franklin Gothic Book" panose="020B0503020102020204" pitchFamily="34" charset="0"/>
                          <a:ea typeface="Calibri" panose="020F0502020204030204" pitchFamily="34" charset="0"/>
                          <a:cs typeface="Arial" panose="020B0604020202020204" pitchFamily="34" charset="0"/>
                        </a:rPr>
                        <a:t>44.78</a:t>
                      </a:r>
                      <a:endParaRPr lang="en-US" sz="1150">
                        <a:effectLst/>
                        <a:latin typeface="Franklin Gothic Book" panose="020B0503020102020204" pitchFamily="34" charset="0"/>
                        <a:ea typeface="Calibri" panose="020F0502020204030204" pitchFamily="34" charset="0"/>
                        <a:cs typeface="Arial" panose="020B0604020202020204" pitchFamily="34" charset="0"/>
                      </a:endParaRPr>
                    </a:p>
                  </a:txBody>
                  <a:tcPr marL="25507" marR="25507" marT="0" marB="0" anchor="ctr">
                    <a:lnL w="12700" cap="flat" cmpd="sng" algn="ctr">
                      <a:solidFill>
                        <a:srgbClr val="000000"/>
                      </a:solidFill>
                      <a:prstDash val="solid"/>
                      <a:round/>
                      <a:headEnd type="none" w="med" len="med"/>
                      <a:tailEnd type="none" w="med" len="med"/>
                    </a:lnL>
                    <a:lnR>
                      <a:noFill/>
                    </a:lnR>
                    <a:lnT w="12700" cap="flat" cmpd="sng" algn="ctr">
                      <a:solidFill>
                        <a:srgbClr val="7F7F7F"/>
                      </a:solidFill>
                      <a:prstDash val="solid"/>
                      <a:round/>
                      <a:headEnd type="none" w="med" len="med"/>
                      <a:tailEnd type="none" w="med" len="med"/>
                    </a:lnT>
                    <a:lnB>
                      <a:noFill/>
                    </a:lnB>
                    <a:solidFill>
                      <a:srgbClr val="F2F2F2"/>
                    </a:solidFill>
                  </a:tcPr>
                </a:tc>
                <a:tc>
                  <a:txBody>
                    <a:bodyPr/>
                    <a:lstStyle/>
                    <a:p>
                      <a:pPr marL="0" marR="0" algn="ctr">
                        <a:lnSpc>
                          <a:spcPct val="200000"/>
                        </a:lnSpc>
                        <a:spcBef>
                          <a:spcPts val="0"/>
                        </a:spcBef>
                        <a:spcAft>
                          <a:spcPts val="0"/>
                        </a:spcAft>
                      </a:pPr>
                      <a:r>
                        <a:rPr lang="en-US" sz="1150">
                          <a:solidFill>
                            <a:srgbClr val="000000"/>
                          </a:solidFill>
                          <a:effectLst/>
                          <a:latin typeface="Franklin Gothic Book" panose="020B0503020102020204" pitchFamily="34" charset="0"/>
                          <a:ea typeface="Calibri" panose="020F0502020204030204" pitchFamily="34" charset="0"/>
                          <a:cs typeface="Arial" panose="020B0604020202020204" pitchFamily="34" charset="0"/>
                        </a:rPr>
                        <a:t>29</a:t>
                      </a:r>
                      <a:endParaRPr lang="en-US" sz="1150">
                        <a:effectLst/>
                        <a:latin typeface="Franklin Gothic Book" panose="020B0503020102020204" pitchFamily="34" charset="0"/>
                        <a:ea typeface="Calibri" panose="020F0502020204030204" pitchFamily="34" charset="0"/>
                        <a:cs typeface="Arial" panose="020B0604020202020204" pitchFamily="34" charset="0"/>
                      </a:endParaRPr>
                    </a:p>
                  </a:txBody>
                  <a:tcPr marL="25507" marR="25507" marT="0" marB="0" anchor="ctr">
                    <a:lnL>
                      <a:noFill/>
                    </a:lnL>
                    <a:lnR w="12700" cap="flat" cmpd="sng" algn="ctr">
                      <a:solidFill>
                        <a:srgbClr val="000000"/>
                      </a:solidFill>
                      <a:prstDash val="solid"/>
                      <a:round/>
                      <a:headEnd type="none" w="med" len="med"/>
                      <a:tailEnd type="none" w="med" len="med"/>
                    </a:lnR>
                    <a:lnT w="12700" cap="flat" cmpd="sng" algn="ctr">
                      <a:solidFill>
                        <a:srgbClr val="7F7F7F"/>
                      </a:solidFill>
                      <a:prstDash val="solid"/>
                      <a:round/>
                      <a:headEnd type="none" w="med" len="med"/>
                      <a:tailEnd type="none" w="med" len="med"/>
                    </a:lnT>
                    <a:lnB>
                      <a:noFill/>
                    </a:lnB>
                    <a:solidFill>
                      <a:srgbClr val="F2F2F2"/>
                    </a:solidFill>
                  </a:tcPr>
                </a:tc>
                <a:tc>
                  <a:txBody>
                    <a:bodyPr/>
                    <a:lstStyle/>
                    <a:p>
                      <a:pPr marL="0" marR="0" algn="ctr">
                        <a:lnSpc>
                          <a:spcPct val="200000"/>
                        </a:lnSpc>
                        <a:spcBef>
                          <a:spcPts val="0"/>
                        </a:spcBef>
                        <a:spcAft>
                          <a:spcPts val="0"/>
                        </a:spcAft>
                      </a:pPr>
                      <a:r>
                        <a:rPr lang="en-US" sz="1150" dirty="0">
                          <a:solidFill>
                            <a:srgbClr val="000000"/>
                          </a:solidFill>
                          <a:effectLst/>
                          <a:latin typeface="Franklin Gothic Book" panose="020B0503020102020204" pitchFamily="34" charset="0"/>
                          <a:ea typeface="Calibri" panose="020F0502020204030204" pitchFamily="34" charset="0"/>
                          <a:cs typeface="Arial" panose="020B0604020202020204" pitchFamily="34" charset="0"/>
                        </a:rPr>
                        <a:t>47.46</a:t>
                      </a:r>
                      <a:endParaRPr lang="en-US" sz="1150" dirty="0">
                        <a:effectLst/>
                        <a:latin typeface="Franklin Gothic Book" panose="020B0503020102020204" pitchFamily="34" charset="0"/>
                        <a:ea typeface="Calibri" panose="020F0502020204030204" pitchFamily="34" charset="0"/>
                        <a:cs typeface="Arial" panose="020B0604020202020204" pitchFamily="34" charset="0"/>
                      </a:endParaRPr>
                    </a:p>
                  </a:txBody>
                  <a:tcPr marL="25507" marR="25507" marT="0" marB="0" anchor="ctr">
                    <a:lnL w="12700" cap="flat" cmpd="sng" algn="ctr">
                      <a:solidFill>
                        <a:srgbClr val="000000"/>
                      </a:solidFill>
                      <a:prstDash val="solid"/>
                      <a:round/>
                      <a:headEnd type="none" w="med" len="med"/>
                      <a:tailEnd type="none" w="med" len="med"/>
                    </a:lnL>
                    <a:lnR>
                      <a:noFill/>
                    </a:lnR>
                    <a:lnT w="12700" cap="flat" cmpd="sng" algn="ctr">
                      <a:solidFill>
                        <a:srgbClr val="7F7F7F"/>
                      </a:solidFill>
                      <a:prstDash val="solid"/>
                      <a:round/>
                      <a:headEnd type="none" w="med" len="med"/>
                      <a:tailEnd type="none" w="med" len="med"/>
                    </a:lnT>
                    <a:lnB>
                      <a:noFill/>
                    </a:lnB>
                    <a:solidFill>
                      <a:srgbClr val="F2F2F2"/>
                    </a:solidFill>
                  </a:tcPr>
                </a:tc>
                <a:tc>
                  <a:txBody>
                    <a:bodyPr/>
                    <a:lstStyle/>
                    <a:p>
                      <a:pPr marL="0" marR="0" algn="ctr">
                        <a:lnSpc>
                          <a:spcPct val="200000"/>
                        </a:lnSpc>
                        <a:spcBef>
                          <a:spcPts val="0"/>
                        </a:spcBef>
                        <a:spcAft>
                          <a:spcPts val="0"/>
                        </a:spcAft>
                      </a:pPr>
                      <a:r>
                        <a:rPr lang="en-US" sz="1150">
                          <a:solidFill>
                            <a:srgbClr val="000000"/>
                          </a:solidFill>
                          <a:effectLst/>
                          <a:latin typeface="Franklin Gothic Book" panose="020B0503020102020204" pitchFamily="34" charset="0"/>
                          <a:ea typeface="Calibri" panose="020F0502020204030204" pitchFamily="34" charset="0"/>
                          <a:cs typeface="Arial" panose="020B0604020202020204" pitchFamily="34" charset="0"/>
                        </a:rPr>
                        <a:t>30</a:t>
                      </a:r>
                      <a:endParaRPr lang="en-US" sz="1150">
                        <a:effectLst/>
                        <a:latin typeface="Franklin Gothic Book" panose="020B0503020102020204" pitchFamily="34" charset="0"/>
                        <a:ea typeface="Calibri" panose="020F0502020204030204" pitchFamily="34" charset="0"/>
                        <a:cs typeface="Arial" panose="020B0604020202020204" pitchFamily="34" charset="0"/>
                      </a:endParaRPr>
                    </a:p>
                  </a:txBody>
                  <a:tcPr marL="25507" marR="25507" marT="0" marB="0" anchor="ctr">
                    <a:lnL>
                      <a:noFill/>
                    </a:lnL>
                    <a:lnR w="12700" cap="flat" cmpd="sng" algn="ctr">
                      <a:solidFill>
                        <a:srgbClr val="000000"/>
                      </a:solidFill>
                      <a:prstDash val="solid"/>
                      <a:round/>
                      <a:headEnd type="none" w="med" len="med"/>
                      <a:tailEnd type="none" w="med" len="med"/>
                    </a:lnR>
                    <a:lnT w="12700" cap="flat" cmpd="sng" algn="ctr">
                      <a:solidFill>
                        <a:srgbClr val="7F7F7F"/>
                      </a:solidFill>
                      <a:prstDash val="solid"/>
                      <a:round/>
                      <a:headEnd type="none" w="med" len="med"/>
                      <a:tailEnd type="none" w="med" len="med"/>
                    </a:lnT>
                    <a:lnB>
                      <a:noFill/>
                    </a:lnB>
                    <a:solidFill>
                      <a:srgbClr val="F2F2F2"/>
                    </a:solidFill>
                  </a:tcPr>
                </a:tc>
                <a:tc>
                  <a:txBody>
                    <a:bodyPr/>
                    <a:lstStyle/>
                    <a:p>
                      <a:pPr marL="0" marR="0" algn="ctr">
                        <a:lnSpc>
                          <a:spcPct val="200000"/>
                        </a:lnSpc>
                        <a:spcBef>
                          <a:spcPts val="0"/>
                        </a:spcBef>
                        <a:spcAft>
                          <a:spcPts val="0"/>
                        </a:spcAft>
                      </a:pPr>
                      <a:r>
                        <a:rPr lang="en-US" sz="1150">
                          <a:solidFill>
                            <a:srgbClr val="000000"/>
                          </a:solidFill>
                          <a:effectLst/>
                          <a:latin typeface="Franklin Gothic Book" panose="020B0503020102020204" pitchFamily="34" charset="0"/>
                          <a:ea typeface="Calibri" panose="020F0502020204030204" pitchFamily="34" charset="0"/>
                          <a:cs typeface="Arial" panose="020B0604020202020204" pitchFamily="34" charset="0"/>
                        </a:rPr>
                        <a:t>27.56</a:t>
                      </a:r>
                      <a:endParaRPr lang="en-US" sz="1150">
                        <a:effectLst/>
                        <a:latin typeface="Franklin Gothic Book" panose="020B0503020102020204" pitchFamily="34" charset="0"/>
                        <a:ea typeface="Calibri" panose="020F0502020204030204" pitchFamily="34" charset="0"/>
                        <a:cs typeface="Arial" panose="020B0604020202020204" pitchFamily="34" charset="0"/>
                      </a:endParaRPr>
                    </a:p>
                  </a:txBody>
                  <a:tcPr marL="25507" marR="25507" marT="0" marB="0" anchor="ctr">
                    <a:lnL w="12700" cap="flat" cmpd="sng" algn="ctr">
                      <a:solidFill>
                        <a:srgbClr val="000000"/>
                      </a:solidFill>
                      <a:prstDash val="solid"/>
                      <a:round/>
                      <a:headEnd type="none" w="med" len="med"/>
                      <a:tailEnd type="none" w="med" len="med"/>
                    </a:lnL>
                    <a:lnR>
                      <a:noFill/>
                    </a:lnR>
                    <a:lnT w="12700" cap="flat" cmpd="sng" algn="ctr">
                      <a:solidFill>
                        <a:srgbClr val="7F7F7F"/>
                      </a:solidFill>
                      <a:prstDash val="solid"/>
                      <a:round/>
                      <a:headEnd type="none" w="med" len="med"/>
                      <a:tailEnd type="none" w="med" len="med"/>
                    </a:lnT>
                    <a:lnB>
                      <a:noFill/>
                    </a:lnB>
                    <a:solidFill>
                      <a:srgbClr val="F2F2F2"/>
                    </a:solidFill>
                  </a:tcPr>
                </a:tc>
                <a:tc>
                  <a:txBody>
                    <a:bodyPr/>
                    <a:lstStyle/>
                    <a:p>
                      <a:pPr marL="0" marR="0" algn="ctr">
                        <a:lnSpc>
                          <a:spcPct val="200000"/>
                        </a:lnSpc>
                        <a:spcBef>
                          <a:spcPts val="0"/>
                        </a:spcBef>
                        <a:spcAft>
                          <a:spcPts val="0"/>
                        </a:spcAft>
                      </a:pPr>
                      <a:r>
                        <a:rPr lang="en-US" sz="1150">
                          <a:solidFill>
                            <a:srgbClr val="000000"/>
                          </a:solidFill>
                          <a:effectLst/>
                          <a:latin typeface="Franklin Gothic Book" panose="020B0503020102020204" pitchFamily="34" charset="0"/>
                          <a:ea typeface="Calibri" panose="020F0502020204030204" pitchFamily="34" charset="0"/>
                          <a:cs typeface="Arial" panose="020B0604020202020204" pitchFamily="34" charset="0"/>
                        </a:rPr>
                        <a:t>15</a:t>
                      </a:r>
                      <a:endParaRPr lang="en-US" sz="1150">
                        <a:effectLst/>
                        <a:latin typeface="Franklin Gothic Book" panose="020B0503020102020204" pitchFamily="34" charset="0"/>
                        <a:ea typeface="Calibri" panose="020F0502020204030204" pitchFamily="34" charset="0"/>
                        <a:cs typeface="Arial" panose="020B0604020202020204" pitchFamily="34" charset="0"/>
                      </a:endParaRPr>
                    </a:p>
                  </a:txBody>
                  <a:tcPr marL="25507" marR="25507" marT="0" marB="0" anchor="ctr">
                    <a:lnL>
                      <a:noFill/>
                    </a:lnL>
                    <a:lnR w="12700" cap="flat" cmpd="sng" algn="ctr">
                      <a:solidFill>
                        <a:srgbClr val="000000"/>
                      </a:solidFill>
                      <a:prstDash val="solid"/>
                      <a:round/>
                      <a:headEnd type="none" w="med" len="med"/>
                      <a:tailEnd type="none" w="med" len="med"/>
                    </a:lnR>
                    <a:lnT w="12700" cap="flat" cmpd="sng" algn="ctr">
                      <a:solidFill>
                        <a:srgbClr val="7F7F7F"/>
                      </a:solidFill>
                      <a:prstDash val="solid"/>
                      <a:round/>
                      <a:headEnd type="none" w="med" len="med"/>
                      <a:tailEnd type="none" w="med" len="med"/>
                    </a:lnT>
                    <a:lnB>
                      <a:noFill/>
                    </a:lnB>
                    <a:solidFill>
                      <a:srgbClr val="F2F2F2"/>
                    </a:solidFill>
                  </a:tcPr>
                </a:tc>
                <a:tc>
                  <a:txBody>
                    <a:bodyPr/>
                    <a:lstStyle/>
                    <a:p>
                      <a:pPr marL="0" marR="0" algn="ctr">
                        <a:lnSpc>
                          <a:spcPct val="200000"/>
                        </a:lnSpc>
                        <a:spcBef>
                          <a:spcPts val="0"/>
                        </a:spcBef>
                        <a:spcAft>
                          <a:spcPts val="0"/>
                        </a:spcAft>
                      </a:pPr>
                      <a:r>
                        <a:rPr lang="en-US" sz="1150">
                          <a:solidFill>
                            <a:srgbClr val="000000"/>
                          </a:solidFill>
                          <a:effectLst/>
                          <a:latin typeface="Franklin Gothic Book" panose="020B0503020102020204" pitchFamily="34" charset="0"/>
                          <a:ea typeface="Calibri" panose="020F0502020204030204" pitchFamily="34" charset="0"/>
                          <a:cs typeface="Arial" panose="020B0604020202020204" pitchFamily="34" charset="0"/>
                        </a:rPr>
                        <a:t>47.03</a:t>
                      </a:r>
                      <a:endParaRPr lang="en-US" sz="1150">
                        <a:effectLst/>
                        <a:latin typeface="Franklin Gothic Book" panose="020B0503020102020204" pitchFamily="34" charset="0"/>
                        <a:ea typeface="Calibri" panose="020F0502020204030204" pitchFamily="34" charset="0"/>
                        <a:cs typeface="Arial" panose="020B0604020202020204" pitchFamily="34" charset="0"/>
                      </a:endParaRPr>
                    </a:p>
                  </a:txBody>
                  <a:tcPr marL="25507" marR="25507" marT="0" marB="0" anchor="ctr">
                    <a:lnL w="12700" cap="flat" cmpd="sng" algn="ctr">
                      <a:solidFill>
                        <a:srgbClr val="000000"/>
                      </a:solidFill>
                      <a:prstDash val="solid"/>
                      <a:round/>
                      <a:headEnd type="none" w="med" len="med"/>
                      <a:tailEnd type="none" w="med" len="med"/>
                    </a:lnL>
                    <a:lnR>
                      <a:noFill/>
                    </a:lnR>
                    <a:lnT w="12700" cap="flat" cmpd="sng" algn="ctr">
                      <a:solidFill>
                        <a:srgbClr val="7F7F7F"/>
                      </a:solidFill>
                      <a:prstDash val="solid"/>
                      <a:round/>
                      <a:headEnd type="none" w="med" len="med"/>
                      <a:tailEnd type="none" w="med" len="med"/>
                    </a:lnT>
                    <a:lnB>
                      <a:noFill/>
                    </a:lnB>
                    <a:solidFill>
                      <a:srgbClr val="F2F2F2"/>
                    </a:solidFill>
                  </a:tcPr>
                </a:tc>
                <a:tc>
                  <a:txBody>
                    <a:bodyPr/>
                    <a:lstStyle/>
                    <a:p>
                      <a:pPr marL="0" marR="0" algn="ctr">
                        <a:lnSpc>
                          <a:spcPct val="200000"/>
                        </a:lnSpc>
                        <a:spcBef>
                          <a:spcPts val="0"/>
                        </a:spcBef>
                        <a:spcAft>
                          <a:spcPts val="0"/>
                        </a:spcAft>
                      </a:pPr>
                      <a:r>
                        <a:rPr lang="en-US" sz="1150" dirty="0">
                          <a:solidFill>
                            <a:srgbClr val="000000"/>
                          </a:solidFill>
                          <a:effectLst/>
                          <a:latin typeface="Franklin Gothic Book" panose="020B0503020102020204" pitchFamily="34" charset="0"/>
                          <a:ea typeface="Calibri" panose="020F0502020204030204" pitchFamily="34" charset="0"/>
                          <a:cs typeface="Arial" panose="020B0604020202020204" pitchFamily="34" charset="0"/>
                        </a:rPr>
                        <a:t>23</a:t>
                      </a:r>
                      <a:endParaRPr lang="en-US" sz="1150" dirty="0">
                        <a:effectLst/>
                        <a:latin typeface="Franklin Gothic Book" panose="020B0503020102020204" pitchFamily="34" charset="0"/>
                        <a:ea typeface="Calibri" panose="020F0502020204030204" pitchFamily="34" charset="0"/>
                        <a:cs typeface="Arial" panose="020B0604020202020204" pitchFamily="34" charset="0"/>
                      </a:endParaRPr>
                    </a:p>
                  </a:txBody>
                  <a:tcPr marL="25507" marR="25507" marT="0" marB="0" anchor="ctr">
                    <a:lnL>
                      <a:noFill/>
                    </a:lnL>
                    <a:lnR>
                      <a:noFill/>
                    </a:lnR>
                    <a:lnT w="12700" cap="flat" cmpd="sng" algn="ctr">
                      <a:solidFill>
                        <a:srgbClr val="7F7F7F"/>
                      </a:solidFill>
                      <a:prstDash val="solid"/>
                      <a:round/>
                      <a:headEnd type="none" w="med" len="med"/>
                      <a:tailEnd type="none" w="med" len="med"/>
                    </a:lnT>
                    <a:lnB>
                      <a:noFill/>
                    </a:lnB>
                    <a:solidFill>
                      <a:srgbClr val="F2F2F2"/>
                    </a:solidFill>
                  </a:tcPr>
                </a:tc>
                <a:extLst>
                  <a:ext uri="{0D108BD9-81ED-4DB2-BD59-A6C34878D82A}">
                    <a16:rowId xmlns:a16="http://schemas.microsoft.com/office/drawing/2014/main" val="1513275872"/>
                  </a:ext>
                </a:extLst>
              </a:tr>
              <a:tr h="295003">
                <a:tc>
                  <a:txBody>
                    <a:bodyPr/>
                    <a:lstStyle/>
                    <a:p>
                      <a:pPr marL="0" marR="0" algn="l">
                        <a:lnSpc>
                          <a:spcPct val="200000"/>
                        </a:lnSpc>
                        <a:spcBef>
                          <a:spcPts val="0"/>
                        </a:spcBef>
                        <a:spcAft>
                          <a:spcPts val="0"/>
                        </a:spcAft>
                      </a:pPr>
                      <a:r>
                        <a:rPr lang="en-US" sz="1150" i="1" dirty="0">
                          <a:solidFill>
                            <a:srgbClr val="000000"/>
                          </a:solidFill>
                          <a:effectLst/>
                          <a:latin typeface="Franklin Gothic Book" panose="020B0503020102020204" pitchFamily="34" charset="0"/>
                          <a:ea typeface="Calibri" panose="020F0502020204030204" pitchFamily="34" charset="0"/>
                          <a:cs typeface="Arial" panose="020B0604020202020204" pitchFamily="34" charset="0"/>
                        </a:rPr>
                        <a:t>Hydro</a:t>
                      </a:r>
                      <a:endParaRPr lang="en-US" sz="1150" dirty="0">
                        <a:effectLst/>
                        <a:latin typeface="Franklin Gothic Book" panose="020B0503020102020204" pitchFamily="34" charset="0"/>
                        <a:ea typeface="Calibri" panose="020F0502020204030204" pitchFamily="34" charset="0"/>
                        <a:cs typeface="Arial" panose="020B0604020202020204" pitchFamily="34" charset="0"/>
                      </a:endParaRPr>
                    </a:p>
                  </a:txBody>
                  <a:tcPr marL="25507" marR="25507" marT="0" marB="0" anchor="ctr">
                    <a:lnL>
                      <a:noFill/>
                    </a:lnL>
                    <a:lnR w="12700" cap="flat" cmpd="sng" algn="ctr">
                      <a:solidFill>
                        <a:srgbClr val="000000"/>
                      </a:solidFill>
                      <a:prstDash val="solid"/>
                      <a:round/>
                      <a:headEnd type="none" w="med" len="med"/>
                      <a:tailEnd type="none" w="med" len="med"/>
                    </a:lnR>
                    <a:lnT>
                      <a:noFill/>
                    </a:lnT>
                    <a:lnB>
                      <a:noFill/>
                    </a:lnB>
                  </a:tcPr>
                </a:tc>
                <a:tc>
                  <a:txBody>
                    <a:bodyPr/>
                    <a:lstStyle/>
                    <a:p>
                      <a:pPr marL="0" marR="0" algn="ctr">
                        <a:lnSpc>
                          <a:spcPct val="200000"/>
                        </a:lnSpc>
                        <a:spcBef>
                          <a:spcPts val="0"/>
                        </a:spcBef>
                        <a:spcAft>
                          <a:spcPts val="0"/>
                        </a:spcAft>
                      </a:pPr>
                      <a:r>
                        <a:rPr lang="en-US" sz="1150">
                          <a:solidFill>
                            <a:srgbClr val="000000"/>
                          </a:solidFill>
                          <a:effectLst/>
                          <a:latin typeface="Franklin Gothic Book" panose="020B0503020102020204" pitchFamily="34" charset="0"/>
                          <a:ea typeface="Calibri" panose="020F0502020204030204" pitchFamily="34" charset="0"/>
                          <a:cs typeface="Arial" panose="020B0604020202020204" pitchFamily="34" charset="0"/>
                        </a:rPr>
                        <a:t>29.24</a:t>
                      </a:r>
                      <a:endParaRPr lang="en-US" sz="1150">
                        <a:effectLst/>
                        <a:latin typeface="Franklin Gothic Book" panose="020B0503020102020204" pitchFamily="34" charset="0"/>
                        <a:ea typeface="Calibri" panose="020F0502020204030204" pitchFamily="34" charset="0"/>
                        <a:cs typeface="Arial" panose="020B0604020202020204" pitchFamily="34" charset="0"/>
                      </a:endParaRPr>
                    </a:p>
                  </a:txBody>
                  <a:tcPr marL="25507" marR="25507" marT="0" marB="0" anchor="ctr">
                    <a:lnL w="12700" cap="flat" cmpd="sng" algn="ctr">
                      <a:solidFill>
                        <a:srgbClr val="000000"/>
                      </a:solidFill>
                      <a:prstDash val="solid"/>
                      <a:round/>
                      <a:headEnd type="none" w="med" len="med"/>
                      <a:tailEnd type="none" w="med" len="med"/>
                    </a:lnL>
                    <a:lnR>
                      <a:noFill/>
                    </a:lnR>
                    <a:lnT>
                      <a:noFill/>
                    </a:lnT>
                    <a:lnB>
                      <a:noFill/>
                    </a:lnB>
                  </a:tcPr>
                </a:tc>
                <a:tc>
                  <a:txBody>
                    <a:bodyPr/>
                    <a:lstStyle/>
                    <a:p>
                      <a:pPr marL="0" marR="0" algn="ctr">
                        <a:lnSpc>
                          <a:spcPct val="200000"/>
                        </a:lnSpc>
                        <a:spcBef>
                          <a:spcPts val="0"/>
                        </a:spcBef>
                        <a:spcAft>
                          <a:spcPts val="0"/>
                        </a:spcAft>
                      </a:pPr>
                      <a:r>
                        <a:rPr lang="en-US" sz="1150">
                          <a:solidFill>
                            <a:srgbClr val="000000"/>
                          </a:solidFill>
                          <a:effectLst/>
                          <a:latin typeface="Franklin Gothic Book" panose="020B0503020102020204" pitchFamily="34" charset="0"/>
                          <a:ea typeface="Calibri" panose="020F0502020204030204" pitchFamily="34" charset="0"/>
                          <a:cs typeface="Arial" panose="020B0604020202020204" pitchFamily="34" charset="0"/>
                        </a:rPr>
                        <a:t>19</a:t>
                      </a:r>
                      <a:endParaRPr lang="en-US" sz="1150">
                        <a:effectLst/>
                        <a:latin typeface="Franklin Gothic Book" panose="020B0503020102020204" pitchFamily="34" charset="0"/>
                        <a:ea typeface="Calibri" panose="020F0502020204030204" pitchFamily="34" charset="0"/>
                        <a:cs typeface="Arial" panose="020B0604020202020204" pitchFamily="34" charset="0"/>
                      </a:endParaRPr>
                    </a:p>
                  </a:txBody>
                  <a:tcPr marL="25507" marR="25507" marT="0" marB="0" anchor="ctr">
                    <a:lnL>
                      <a:noFill/>
                    </a:lnL>
                    <a:lnR w="12700" cap="flat" cmpd="sng" algn="ctr">
                      <a:solidFill>
                        <a:srgbClr val="000000"/>
                      </a:solidFill>
                      <a:prstDash val="solid"/>
                      <a:round/>
                      <a:headEnd type="none" w="med" len="med"/>
                      <a:tailEnd type="none" w="med" len="med"/>
                    </a:lnR>
                    <a:lnT>
                      <a:noFill/>
                    </a:lnT>
                    <a:lnB>
                      <a:noFill/>
                    </a:lnB>
                  </a:tcPr>
                </a:tc>
                <a:tc>
                  <a:txBody>
                    <a:bodyPr/>
                    <a:lstStyle/>
                    <a:p>
                      <a:pPr marL="0" marR="0" algn="ctr">
                        <a:lnSpc>
                          <a:spcPct val="200000"/>
                        </a:lnSpc>
                        <a:spcBef>
                          <a:spcPts val="0"/>
                        </a:spcBef>
                        <a:spcAft>
                          <a:spcPts val="0"/>
                        </a:spcAft>
                      </a:pPr>
                      <a:r>
                        <a:rPr lang="en-US" sz="1150">
                          <a:solidFill>
                            <a:srgbClr val="000000"/>
                          </a:solidFill>
                          <a:effectLst/>
                          <a:latin typeface="Franklin Gothic Book" panose="020B0503020102020204" pitchFamily="34" charset="0"/>
                          <a:ea typeface="Calibri" panose="020F0502020204030204" pitchFamily="34" charset="0"/>
                          <a:cs typeface="Arial" panose="020B0604020202020204" pitchFamily="34" charset="0"/>
                        </a:rPr>
                        <a:t>26.21</a:t>
                      </a:r>
                      <a:endParaRPr lang="en-US" sz="1150">
                        <a:effectLst/>
                        <a:latin typeface="Franklin Gothic Book" panose="020B0503020102020204" pitchFamily="34" charset="0"/>
                        <a:ea typeface="Calibri" panose="020F0502020204030204" pitchFamily="34" charset="0"/>
                        <a:cs typeface="Arial" panose="020B0604020202020204" pitchFamily="34" charset="0"/>
                      </a:endParaRPr>
                    </a:p>
                  </a:txBody>
                  <a:tcPr marL="25507" marR="25507" marT="0" marB="0" anchor="ctr">
                    <a:lnL w="12700" cap="flat" cmpd="sng" algn="ctr">
                      <a:solidFill>
                        <a:srgbClr val="000000"/>
                      </a:solidFill>
                      <a:prstDash val="solid"/>
                      <a:round/>
                      <a:headEnd type="none" w="med" len="med"/>
                      <a:tailEnd type="none" w="med" len="med"/>
                    </a:lnL>
                    <a:lnR>
                      <a:noFill/>
                    </a:lnR>
                    <a:lnT>
                      <a:noFill/>
                    </a:lnT>
                    <a:lnB>
                      <a:noFill/>
                    </a:lnB>
                  </a:tcPr>
                </a:tc>
                <a:tc>
                  <a:txBody>
                    <a:bodyPr/>
                    <a:lstStyle/>
                    <a:p>
                      <a:pPr marL="0" marR="0" algn="ctr">
                        <a:lnSpc>
                          <a:spcPct val="200000"/>
                        </a:lnSpc>
                        <a:spcBef>
                          <a:spcPts val="0"/>
                        </a:spcBef>
                        <a:spcAft>
                          <a:spcPts val="0"/>
                        </a:spcAft>
                      </a:pPr>
                      <a:r>
                        <a:rPr lang="en-US" sz="1150">
                          <a:solidFill>
                            <a:srgbClr val="000000"/>
                          </a:solidFill>
                          <a:effectLst/>
                          <a:latin typeface="Franklin Gothic Book" panose="020B0503020102020204" pitchFamily="34" charset="0"/>
                          <a:ea typeface="Calibri" panose="020F0502020204030204" pitchFamily="34" charset="0"/>
                          <a:cs typeface="Arial" panose="020B0604020202020204" pitchFamily="34" charset="0"/>
                        </a:rPr>
                        <a:t>17</a:t>
                      </a:r>
                      <a:endParaRPr lang="en-US" sz="1150">
                        <a:effectLst/>
                        <a:latin typeface="Franklin Gothic Book" panose="020B0503020102020204" pitchFamily="34" charset="0"/>
                        <a:ea typeface="Calibri" panose="020F0502020204030204" pitchFamily="34" charset="0"/>
                        <a:cs typeface="Arial" panose="020B0604020202020204" pitchFamily="34" charset="0"/>
                      </a:endParaRPr>
                    </a:p>
                  </a:txBody>
                  <a:tcPr marL="25507" marR="25507" marT="0" marB="0" anchor="ctr">
                    <a:lnL>
                      <a:noFill/>
                    </a:lnL>
                    <a:lnR w="12700" cap="flat" cmpd="sng" algn="ctr">
                      <a:solidFill>
                        <a:srgbClr val="000000"/>
                      </a:solidFill>
                      <a:prstDash val="solid"/>
                      <a:round/>
                      <a:headEnd type="none" w="med" len="med"/>
                      <a:tailEnd type="none" w="med" len="med"/>
                    </a:lnR>
                    <a:lnT>
                      <a:noFill/>
                    </a:lnT>
                    <a:lnB>
                      <a:noFill/>
                    </a:lnB>
                  </a:tcPr>
                </a:tc>
                <a:tc>
                  <a:txBody>
                    <a:bodyPr/>
                    <a:lstStyle/>
                    <a:p>
                      <a:pPr marL="0" marR="0" algn="ctr">
                        <a:lnSpc>
                          <a:spcPct val="200000"/>
                        </a:lnSpc>
                        <a:spcBef>
                          <a:spcPts val="0"/>
                        </a:spcBef>
                        <a:spcAft>
                          <a:spcPts val="0"/>
                        </a:spcAft>
                      </a:pPr>
                      <a:r>
                        <a:rPr lang="en-US" sz="1150">
                          <a:solidFill>
                            <a:srgbClr val="000000"/>
                          </a:solidFill>
                          <a:effectLst/>
                          <a:latin typeface="Franklin Gothic Book" panose="020B0503020102020204" pitchFamily="34" charset="0"/>
                          <a:ea typeface="Calibri" panose="020F0502020204030204" pitchFamily="34" charset="0"/>
                          <a:cs typeface="Arial" panose="020B0604020202020204" pitchFamily="34" charset="0"/>
                        </a:rPr>
                        <a:t>9.33</a:t>
                      </a:r>
                      <a:endParaRPr lang="en-US" sz="1150">
                        <a:effectLst/>
                        <a:latin typeface="Franklin Gothic Book" panose="020B0503020102020204" pitchFamily="34" charset="0"/>
                        <a:ea typeface="Calibri" panose="020F0502020204030204" pitchFamily="34" charset="0"/>
                        <a:cs typeface="Arial" panose="020B0604020202020204" pitchFamily="34" charset="0"/>
                      </a:endParaRPr>
                    </a:p>
                  </a:txBody>
                  <a:tcPr marL="25507" marR="25507" marT="0" marB="0" anchor="ctr">
                    <a:lnL w="12700" cap="flat" cmpd="sng" algn="ctr">
                      <a:solidFill>
                        <a:srgbClr val="000000"/>
                      </a:solidFill>
                      <a:prstDash val="solid"/>
                      <a:round/>
                      <a:headEnd type="none" w="med" len="med"/>
                      <a:tailEnd type="none" w="med" len="med"/>
                    </a:lnL>
                    <a:lnR>
                      <a:noFill/>
                    </a:lnR>
                    <a:lnT>
                      <a:noFill/>
                    </a:lnT>
                    <a:lnB>
                      <a:noFill/>
                    </a:lnB>
                  </a:tcPr>
                </a:tc>
                <a:tc>
                  <a:txBody>
                    <a:bodyPr/>
                    <a:lstStyle/>
                    <a:p>
                      <a:pPr marL="0" marR="0" algn="ctr">
                        <a:lnSpc>
                          <a:spcPct val="200000"/>
                        </a:lnSpc>
                        <a:spcBef>
                          <a:spcPts val="0"/>
                        </a:spcBef>
                        <a:spcAft>
                          <a:spcPts val="0"/>
                        </a:spcAft>
                      </a:pPr>
                      <a:r>
                        <a:rPr lang="en-US" sz="1150">
                          <a:solidFill>
                            <a:srgbClr val="000000"/>
                          </a:solidFill>
                          <a:effectLst/>
                          <a:latin typeface="Franklin Gothic Book" panose="020B0503020102020204" pitchFamily="34" charset="0"/>
                          <a:ea typeface="Calibri" panose="020F0502020204030204" pitchFamily="34" charset="0"/>
                          <a:cs typeface="Arial" panose="020B0604020202020204" pitchFamily="34" charset="0"/>
                        </a:rPr>
                        <a:t>5</a:t>
                      </a:r>
                      <a:endParaRPr lang="en-US" sz="1150">
                        <a:effectLst/>
                        <a:latin typeface="Franklin Gothic Book" panose="020B0503020102020204" pitchFamily="34" charset="0"/>
                        <a:ea typeface="Calibri" panose="020F0502020204030204" pitchFamily="34" charset="0"/>
                        <a:cs typeface="Arial" panose="020B0604020202020204" pitchFamily="34" charset="0"/>
                      </a:endParaRPr>
                    </a:p>
                  </a:txBody>
                  <a:tcPr marL="25507" marR="25507" marT="0" marB="0" anchor="ctr">
                    <a:lnL>
                      <a:noFill/>
                    </a:lnL>
                    <a:lnR w="12700" cap="flat" cmpd="sng" algn="ctr">
                      <a:solidFill>
                        <a:srgbClr val="000000"/>
                      </a:solidFill>
                      <a:prstDash val="solid"/>
                      <a:round/>
                      <a:headEnd type="none" w="med" len="med"/>
                      <a:tailEnd type="none" w="med" len="med"/>
                    </a:lnR>
                    <a:lnT>
                      <a:noFill/>
                    </a:lnT>
                    <a:lnB>
                      <a:noFill/>
                    </a:lnB>
                  </a:tcPr>
                </a:tc>
                <a:tc>
                  <a:txBody>
                    <a:bodyPr/>
                    <a:lstStyle/>
                    <a:p>
                      <a:pPr marL="0" marR="0" algn="ctr">
                        <a:lnSpc>
                          <a:spcPct val="200000"/>
                        </a:lnSpc>
                        <a:spcBef>
                          <a:spcPts val="0"/>
                        </a:spcBef>
                        <a:spcAft>
                          <a:spcPts val="0"/>
                        </a:spcAft>
                      </a:pPr>
                      <a:r>
                        <a:rPr lang="en-US" sz="1150">
                          <a:solidFill>
                            <a:srgbClr val="000000"/>
                          </a:solidFill>
                          <a:effectLst/>
                          <a:latin typeface="Franklin Gothic Book" panose="020B0503020102020204" pitchFamily="34" charset="0"/>
                          <a:ea typeface="Calibri" panose="020F0502020204030204" pitchFamily="34" charset="0"/>
                          <a:cs typeface="Arial" panose="020B0604020202020204" pitchFamily="34" charset="0"/>
                        </a:rPr>
                        <a:t>19.63</a:t>
                      </a:r>
                      <a:endParaRPr lang="en-US" sz="1150">
                        <a:effectLst/>
                        <a:latin typeface="Franklin Gothic Book" panose="020B0503020102020204" pitchFamily="34" charset="0"/>
                        <a:ea typeface="Calibri" panose="020F0502020204030204" pitchFamily="34" charset="0"/>
                        <a:cs typeface="Arial" panose="020B0604020202020204" pitchFamily="34" charset="0"/>
                      </a:endParaRPr>
                    </a:p>
                  </a:txBody>
                  <a:tcPr marL="25507" marR="25507" marT="0" marB="0" anchor="ctr">
                    <a:lnL w="12700" cap="flat" cmpd="sng" algn="ctr">
                      <a:solidFill>
                        <a:srgbClr val="000000"/>
                      </a:solidFill>
                      <a:prstDash val="solid"/>
                      <a:round/>
                      <a:headEnd type="none" w="med" len="med"/>
                      <a:tailEnd type="none" w="med" len="med"/>
                    </a:lnL>
                    <a:lnR>
                      <a:noFill/>
                    </a:lnR>
                    <a:lnT>
                      <a:noFill/>
                    </a:lnT>
                    <a:lnB>
                      <a:noFill/>
                    </a:lnB>
                  </a:tcPr>
                </a:tc>
                <a:tc>
                  <a:txBody>
                    <a:bodyPr/>
                    <a:lstStyle/>
                    <a:p>
                      <a:pPr marL="0" marR="0" algn="ctr">
                        <a:lnSpc>
                          <a:spcPct val="200000"/>
                        </a:lnSpc>
                        <a:spcBef>
                          <a:spcPts val="0"/>
                        </a:spcBef>
                        <a:spcAft>
                          <a:spcPts val="0"/>
                        </a:spcAft>
                      </a:pPr>
                      <a:r>
                        <a:rPr lang="en-US" sz="1150">
                          <a:solidFill>
                            <a:srgbClr val="000000"/>
                          </a:solidFill>
                          <a:effectLst/>
                          <a:latin typeface="Franklin Gothic Book" panose="020B0503020102020204" pitchFamily="34" charset="0"/>
                          <a:ea typeface="Calibri" panose="020F0502020204030204" pitchFamily="34" charset="0"/>
                          <a:cs typeface="Arial" panose="020B0604020202020204" pitchFamily="34" charset="0"/>
                        </a:rPr>
                        <a:t>10</a:t>
                      </a:r>
                      <a:endParaRPr lang="en-US" sz="1150">
                        <a:effectLst/>
                        <a:latin typeface="Franklin Gothic Book" panose="020B0503020102020204" pitchFamily="34" charset="0"/>
                        <a:ea typeface="Calibri" panose="020F0502020204030204" pitchFamily="34" charset="0"/>
                        <a:cs typeface="Arial" panose="020B0604020202020204" pitchFamily="34" charset="0"/>
                      </a:endParaRPr>
                    </a:p>
                  </a:txBody>
                  <a:tcPr marL="25507" marR="25507" marT="0" marB="0" anchor="ctr">
                    <a:lnL>
                      <a:noFill/>
                    </a:lnL>
                    <a:lnR>
                      <a:noFill/>
                    </a:lnR>
                    <a:lnT>
                      <a:noFill/>
                    </a:lnT>
                    <a:lnB>
                      <a:noFill/>
                    </a:lnB>
                  </a:tcPr>
                </a:tc>
                <a:extLst>
                  <a:ext uri="{0D108BD9-81ED-4DB2-BD59-A6C34878D82A}">
                    <a16:rowId xmlns:a16="http://schemas.microsoft.com/office/drawing/2014/main" val="3861060843"/>
                  </a:ext>
                </a:extLst>
              </a:tr>
              <a:tr h="295003">
                <a:tc>
                  <a:txBody>
                    <a:bodyPr/>
                    <a:lstStyle/>
                    <a:p>
                      <a:pPr marL="0" marR="0" algn="l">
                        <a:lnSpc>
                          <a:spcPct val="200000"/>
                        </a:lnSpc>
                        <a:spcBef>
                          <a:spcPts val="0"/>
                        </a:spcBef>
                        <a:spcAft>
                          <a:spcPts val="0"/>
                        </a:spcAft>
                      </a:pPr>
                      <a:r>
                        <a:rPr lang="en-US" sz="1150" i="1">
                          <a:solidFill>
                            <a:srgbClr val="000000"/>
                          </a:solidFill>
                          <a:effectLst/>
                          <a:latin typeface="Franklin Gothic Book" panose="020B0503020102020204" pitchFamily="34" charset="0"/>
                          <a:ea typeface="Calibri" panose="020F0502020204030204" pitchFamily="34" charset="0"/>
                          <a:cs typeface="Arial" panose="020B0604020202020204" pitchFamily="34" charset="0"/>
                        </a:rPr>
                        <a:t>Wind</a:t>
                      </a:r>
                      <a:endParaRPr lang="en-US" sz="1150">
                        <a:effectLst/>
                        <a:latin typeface="Franklin Gothic Book" panose="020B0503020102020204" pitchFamily="34" charset="0"/>
                        <a:ea typeface="Calibri" panose="020F0502020204030204" pitchFamily="34" charset="0"/>
                        <a:cs typeface="Arial" panose="020B0604020202020204" pitchFamily="34" charset="0"/>
                      </a:endParaRPr>
                    </a:p>
                  </a:txBody>
                  <a:tcPr marL="25507" marR="25507" marT="0" marB="0" anchor="ctr">
                    <a:lnL>
                      <a:noFill/>
                    </a:lnL>
                    <a:lnR w="12700" cap="flat" cmpd="sng" algn="ctr">
                      <a:solidFill>
                        <a:srgbClr val="000000"/>
                      </a:solidFill>
                      <a:prstDash val="solid"/>
                      <a:round/>
                      <a:headEnd type="none" w="med" len="med"/>
                      <a:tailEnd type="none" w="med" len="med"/>
                    </a:lnR>
                    <a:lnT>
                      <a:noFill/>
                    </a:lnT>
                    <a:lnB>
                      <a:noFill/>
                    </a:lnB>
                    <a:solidFill>
                      <a:srgbClr val="F2F2F2"/>
                    </a:solidFill>
                  </a:tcPr>
                </a:tc>
                <a:tc>
                  <a:txBody>
                    <a:bodyPr/>
                    <a:lstStyle/>
                    <a:p>
                      <a:pPr marL="0" marR="0" algn="ctr">
                        <a:lnSpc>
                          <a:spcPct val="200000"/>
                        </a:lnSpc>
                        <a:spcBef>
                          <a:spcPts val="0"/>
                        </a:spcBef>
                        <a:spcAft>
                          <a:spcPts val="0"/>
                        </a:spcAft>
                      </a:pPr>
                      <a:r>
                        <a:rPr lang="en-US" sz="1150" dirty="0">
                          <a:solidFill>
                            <a:srgbClr val="000000"/>
                          </a:solidFill>
                          <a:effectLst/>
                          <a:latin typeface="Franklin Gothic Book" panose="020B0503020102020204" pitchFamily="34" charset="0"/>
                          <a:ea typeface="Calibri" panose="020F0502020204030204" pitchFamily="34" charset="0"/>
                          <a:cs typeface="Arial" panose="020B0604020202020204" pitchFamily="34" charset="0"/>
                        </a:rPr>
                        <a:t>4.47</a:t>
                      </a:r>
                      <a:endParaRPr lang="en-US" sz="1150" dirty="0">
                        <a:effectLst/>
                        <a:latin typeface="Franklin Gothic Book" panose="020B0503020102020204" pitchFamily="34" charset="0"/>
                        <a:ea typeface="Calibri" panose="020F0502020204030204" pitchFamily="34" charset="0"/>
                        <a:cs typeface="Arial" panose="020B0604020202020204" pitchFamily="34" charset="0"/>
                      </a:endParaRPr>
                    </a:p>
                  </a:txBody>
                  <a:tcPr marL="25507" marR="25507" marT="0" marB="0" anchor="ctr">
                    <a:lnL w="12700" cap="flat" cmpd="sng" algn="ctr">
                      <a:solidFill>
                        <a:srgbClr val="000000"/>
                      </a:solidFill>
                      <a:prstDash val="solid"/>
                      <a:round/>
                      <a:headEnd type="none" w="med" len="med"/>
                      <a:tailEnd type="none" w="med" len="med"/>
                    </a:lnL>
                    <a:lnR>
                      <a:noFill/>
                    </a:lnR>
                    <a:lnT>
                      <a:noFill/>
                    </a:lnT>
                    <a:lnB>
                      <a:noFill/>
                    </a:lnB>
                    <a:solidFill>
                      <a:srgbClr val="F2F2F2"/>
                    </a:solidFill>
                  </a:tcPr>
                </a:tc>
                <a:tc>
                  <a:txBody>
                    <a:bodyPr/>
                    <a:lstStyle/>
                    <a:p>
                      <a:pPr marL="0" marR="0" algn="ctr">
                        <a:lnSpc>
                          <a:spcPct val="200000"/>
                        </a:lnSpc>
                        <a:spcBef>
                          <a:spcPts val="0"/>
                        </a:spcBef>
                        <a:spcAft>
                          <a:spcPts val="0"/>
                        </a:spcAft>
                      </a:pPr>
                      <a:r>
                        <a:rPr lang="en-US" sz="1150">
                          <a:solidFill>
                            <a:srgbClr val="000000"/>
                          </a:solidFill>
                          <a:effectLst/>
                          <a:latin typeface="Franklin Gothic Book" panose="020B0503020102020204" pitchFamily="34" charset="0"/>
                          <a:ea typeface="Calibri" panose="020F0502020204030204" pitchFamily="34" charset="0"/>
                          <a:cs typeface="Arial" panose="020B0604020202020204" pitchFamily="34" charset="0"/>
                        </a:rPr>
                        <a:t>3</a:t>
                      </a:r>
                      <a:endParaRPr lang="en-US" sz="1150">
                        <a:effectLst/>
                        <a:latin typeface="Franklin Gothic Book" panose="020B0503020102020204" pitchFamily="34" charset="0"/>
                        <a:ea typeface="Calibri" panose="020F0502020204030204" pitchFamily="34" charset="0"/>
                        <a:cs typeface="Arial" panose="020B0604020202020204" pitchFamily="34" charset="0"/>
                      </a:endParaRPr>
                    </a:p>
                  </a:txBody>
                  <a:tcPr marL="25507" marR="25507" marT="0" marB="0" anchor="ctr">
                    <a:lnL>
                      <a:noFill/>
                    </a:lnL>
                    <a:lnR w="12700" cap="flat" cmpd="sng" algn="ctr">
                      <a:solidFill>
                        <a:srgbClr val="000000"/>
                      </a:solidFill>
                      <a:prstDash val="solid"/>
                      <a:round/>
                      <a:headEnd type="none" w="med" len="med"/>
                      <a:tailEnd type="none" w="med" len="med"/>
                    </a:lnR>
                    <a:lnT>
                      <a:noFill/>
                    </a:lnT>
                    <a:lnB>
                      <a:noFill/>
                    </a:lnB>
                    <a:solidFill>
                      <a:srgbClr val="F2F2F2"/>
                    </a:solidFill>
                  </a:tcPr>
                </a:tc>
                <a:tc>
                  <a:txBody>
                    <a:bodyPr/>
                    <a:lstStyle/>
                    <a:p>
                      <a:pPr marL="0" marR="0" algn="ctr">
                        <a:lnSpc>
                          <a:spcPct val="200000"/>
                        </a:lnSpc>
                        <a:spcBef>
                          <a:spcPts val="0"/>
                        </a:spcBef>
                        <a:spcAft>
                          <a:spcPts val="0"/>
                        </a:spcAft>
                      </a:pPr>
                      <a:r>
                        <a:rPr lang="en-US" sz="1150">
                          <a:solidFill>
                            <a:srgbClr val="000000"/>
                          </a:solidFill>
                          <a:effectLst/>
                          <a:latin typeface="Franklin Gothic Book" panose="020B0503020102020204" pitchFamily="34" charset="0"/>
                          <a:ea typeface="Calibri" panose="020F0502020204030204" pitchFamily="34" charset="0"/>
                          <a:cs typeface="Arial" panose="020B0604020202020204" pitchFamily="34" charset="0"/>
                        </a:rPr>
                        <a:t>8.61</a:t>
                      </a:r>
                      <a:endParaRPr lang="en-US" sz="1150">
                        <a:effectLst/>
                        <a:latin typeface="Franklin Gothic Book" panose="020B0503020102020204" pitchFamily="34" charset="0"/>
                        <a:ea typeface="Calibri" panose="020F0502020204030204" pitchFamily="34" charset="0"/>
                        <a:cs typeface="Arial" panose="020B0604020202020204" pitchFamily="34" charset="0"/>
                      </a:endParaRPr>
                    </a:p>
                  </a:txBody>
                  <a:tcPr marL="25507" marR="25507" marT="0" marB="0" anchor="ctr">
                    <a:lnL w="12700" cap="flat" cmpd="sng" algn="ctr">
                      <a:solidFill>
                        <a:srgbClr val="000000"/>
                      </a:solidFill>
                      <a:prstDash val="solid"/>
                      <a:round/>
                      <a:headEnd type="none" w="med" len="med"/>
                      <a:tailEnd type="none" w="med" len="med"/>
                    </a:lnL>
                    <a:lnR>
                      <a:noFill/>
                    </a:lnR>
                    <a:lnT>
                      <a:noFill/>
                    </a:lnT>
                    <a:lnB>
                      <a:noFill/>
                    </a:lnB>
                    <a:solidFill>
                      <a:srgbClr val="F2F2F2"/>
                    </a:solidFill>
                  </a:tcPr>
                </a:tc>
                <a:tc>
                  <a:txBody>
                    <a:bodyPr/>
                    <a:lstStyle/>
                    <a:p>
                      <a:pPr marL="0" marR="0" algn="ctr">
                        <a:lnSpc>
                          <a:spcPct val="200000"/>
                        </a:lnSpc>
                        <a:spcBef>
                          <a:spcPts val="0"/>
                        </a:spcBef>
                        <a:spcAft>
                          <a:spcPts val="0"/>
                        </a:spcAft>
                      </a:pPr>
                      <a:r>
                        <a:rPr lang="en-US" sz="1150">
                          <a:solidFill>
                            <a:srgbClr val="000000"/>
                          </a:solidFill>
                          <a:effectLst/>
                          <a:latin typeface="Franklin Gothic Book" panose="020B0503020102020204" pitchFamily="34" charset="0"/>
                          <a:ea typeface="Calibri" panose="020F0502020204030204" pitchFamily="34" charset="0"/>
                          <a:cs typeface="Arial" panose="020B0604020202020204" pitchFamily="34" charset="0"/>
                        </a:rPr>
                        <a:t>6</a:t>
                      </a:r>
                      <a:endParaRPr lang="en-US" sz="1150">
                        <a:effectLst/>
                        <a:latin typeface="Franklin Gothic Book" panose="020B0503020102020204" pitchFamily="34" charset="0"/>
                        <a:ea typeface="Calibri" panose="020F0502020204030204" pitchFamily="34" charset="0"/>
                        <a:cs typeface="Arial" panose="020B0604020202020204" pitchFamily="34" charset="0"/>
                      </a:endParaRPr>
                    </a:p>
                  </a:txBody>
                  <a:tcPr marL="25507" marR="25507" marT="0" marB="0" anchor="ctr">
                    <a:lnL>
                      <a:noFill/>
                    </a:lnL>
                    <a:lnR w="12700" cap="flat" cmpd="sng" algn="ctr">
                      <a:solidFill>
                        <a:srgbClr val="000000"/>
                      </a:solidFill>
                      <a:prstDash val="solid"/>
                      <a:round/>
                      <a:headEnd type="none" w="med" len="med"/>
                      <a:tailEnd type="none" w="med" len="med"/>
                    </a:lnR>
                    <a:lnT>
                      <a:noFill/>
                    </a:lnT>
                    <a:lnB>
                      <a:noFill/>
                    </a:lnB>
                    <a:solidFill>
                      <a:srgbClr val="F2F2F2"/>
                    </a:solidFill>
                  </a:tcPr>
                </a:tc>
                <a:tc>
                  <a:txBody>
                    <a:bodyPr/>
                    <a:lstStyle/>
                    <a:p>
                      <a:pPr marL="0" marR="0" algn="ctr">
                        <a:lnSpc>
                          <a:spcPct val="200000"/>
                        </a:lnSpc>
                        <a:spcBef>
                          <a:spcPts val="0"/>
                        </a:spcBef>
                        <a:spcAft>
                          <a:spcPts val="0"/>
                        </a:spcAft>
                      </a:pPr>
                      <a:r>
                        <a:rPr lang="en-US" sz="1150">
                          <a:solidFill>
                            <a:srgbClr val="000000"/>
                          </a:solidFill>
                          <a:effectLst/>
                          <a:latin typeface="Franklin Gothic Book" panose="020B0503020102020204" pitchFamily="34" charset="0"/>
                          <a:ea typeface="Calibri" panose="020F0502020204030204" pitchFamily="34" charset="0"/>
                          <a:cs typeface="Arial" panose="020B0604020202020204" pitchFamily="34" charset="0"/>
                        </a:rPr>
                        <a:t>71.57</a:t>
                      </a:r>
                      <a:endParaRPr lang="en-US" sz="1150">
                        <a:effectLst/>
                        <a:latin typeface="Franklin Gothic Book" panose="020B0503020102020204" pitchFamily="34" charset="0"/>
                        <a:ea typeface="Calibri" panose="020F0502020204030204" pitchFamily="34" charset="0"/>
                        <a:cs typeface="Arial" panose="020B0604020202020204" pitchFamily="34" charset="0"/>
                      </a:endParaRPr>
                    </a:p>
                  </a:txBody>
                  <a:tcPr marL="25507" marR="25507" marT="0" marB="0" anchor="ctr">
                    <a:lnL w="12700" cap="flat" cmpd="sng" algn="ctr">
                      <a:solidFill>
                        <a:srgbClr val="000000"/>
                      </a:solidFill>
                      <a:prstDash val="solid"/>
                      <a:round/>
                      <a:headEnd type="none" w="med" len="med"/>
                      <a:tailEnd type="none" w="med" len="med"/>
                    </a:lnL>
                    <a:lnR>
                      <a:noFill/>
                    </a:lnR>
                    <a:lnT>
                      <a:noFill/>
                    </a:lnT>
                    <a:lnB>
                      <a:noFill/>
                    </a:lnB>
                    <a:solidFill>
                      <a:srgbClr val="F2F2F2"/>
                    </a:solidFill>
                  </a:tcPr>
                </a:tc>
                <a:tc>
                  <a:txBody>
                    <a:bodyPr/>
                    <a:lstStyle/>
                    <a:p>
                      <a:pPr marL="0" marR="0" algn="ctr">
                        <a:lnSpc>
                          <a:spcPct val="200000"/>
                        </a:lnSpc>
                        <a:spcBef>
                          <a:spcPts val="0"/>
                        </a:spcBef>
                        <a:spcAft>
                          <a:spcPts val="0"/>
                        </a:spcAft>
                      </a:pPr>
                      <a:r>
                        <a:rPr lang="en-US" sz="1150">
                          <a:solidFill>
                            <a:srgbClr val="000000"/>
                          </a:solidFill>
                          <a:effectLst/>
                          <a:latin typeface="Franklin Gothic Book" panose="020B0503020102020204" pitchFamily="34" charset="0"/>
                          <a:ea typeface="Calibri" panose="020F0502020204030204" pitchFamily="34" charset="0"/>
                          <a:cs typeface="Arial" panose="020B0604020202020204" pitchFamily="34" charset="0"/>
                        </a:rPr>
                        <a:t>39</a:t>
                      </a:r>
                      <a:endParaRPr lang="en-US" sz="1150">
                        <a:effectLst/>
                        <a:latin typeface="Franklin Gothic Book" panose="020B0503020102020204" pitchFamily="34" charset="0"/>
                        <a:ea typeface="Calibri" panose="020F0502020204030204" pitchFamily="34" charset="0"/>
                        <a:cs typeface="Arial" panose="020B0604020202020204" pitchFamily="34" charset="0"/>
                      </a:endParaRPr>
                    </a:p>
                  </a:txBody>
                  <a:tcPr marL="25507" marR="25507" marT="0" marB="0" anchor="ctr">
                    <a:lnL>
                      <a:noFill/>
                    </a:lnL>
                    <a:lnR w="12700" cap="flat" cmpd="sng" algn="ctr">
                      <a:solidFill>
                        <a:srgbClr val="000000"/>
                      </a:solidFill>
                      <a:prstDash val="solid"/>
                      <a:round/>
                      <a:headEnd type="none" w="med" len="med"/>
                      <a:tailEnd type="none" w="med" len="med"/>
                    </a:lnR>
                    <a:lnT>
                      <a:noFill/>
                    </a:lnT>
                    <a:lnB>
                      <a:noFill/>
                    </a:lnB>
                    <a:solidFill>
                      <a:srgbClr val="F2F2F2"/>
                    </a:solidFill>
                  </a:tcPr>
                </a:tc>
                <a:tc>
                  <a:txBody>
                    <a:bodyPr/>
                    <a:lstStyle/>
                    <a:p>
                      <a:pPr marL="0" marR="0" algn="ctr">
                        <a:lnSpc>
                          <a:spcPct val="200000"/>
                        </a:lnSpc>
                        <a:spcBef>
                          <a:spcPts val="0"/>
                        </a:spcBef>
                        <a:spcAft>
                          <a:spcPts val="0"/>
                        </a:spcAft>
                      </a:pPr>
                      <a:r>
                        <a:rPr lang="en-US" sz="1150">
                          <a:solidFill>
                            <a:srgbClr val="000000"/>
                          </a:solidFill>
                          <a:effectLst/>
                          <a:latin typeface="Franklin Gothic Book" panose="020B0503020102020204" pitchFamily="34" charset="0"/>
                          <a:ea typeface="Calibri" panose="020F0502020204030204" pitchFamily="34" charset="0"/>
                          <a:cs typeface="Arial" panose="020B0604020202020204" pitchFamily="34" charset="0"/>
                        </a:rPr>
                        <a:t>66.01</a:t>
                      </a:r>
                      <a:endParaRPr lang="en-US" sz="1150">
                        <a:effectLst/>
                        <a:latin typeface="Franklin Gothic Book" panose="020B0503020102020204" pitchFamily="34" charset="0"/>
                        <a:ea typeface="Calibri" panose="020F0502020204030204" pitchFamily="34" charset="0"/>
                        <a:cs typeface="Arial" panose="020B0604020202020204" pitchFamily="34" charset="0"/>
                      </a:endParaRPr>
                    </a:p>
                  </a:txBody>
                  <a:tcPr marL="25507" marR="25507" marT="0" marB="0" anchor="ctr">
                    <a:lnL w="12700" cap="flat" cmpd="sng" algn="ctr">
                      <a:solidFill>
                        <a:srgbClr val="000000"/>
                      </a:solidFill>
                      <a:prstDash val="solid"/>
                      <a:round/>
                      <a:headEnd type="none" w="med" len="med"/>
                      <a:tailEnd type="none" w="med" len="med"/>
                    </a:lnL>
                    <a:lnR>
                      <a:noFill/>
                    </a:lnR>
                    <a:lnT>
                      <a:noFill/>
                    </a:lnT>
                    <a:lnB>
                      <a:noFill/>
                    </a:lnB>
                    <a:solidFill>
                      <a:srgbClr val="F2F2F2"/>
                    </a:solidFill>
                  </a:tcPr>
                </a:tc>
                <a:tc>
                  <a:txBody>
                    <a:bodyPr/>
                    <a:lstStyle/>
                    <a:p>
                      <a:pPr marL="0" marR="0" algn="ctr">
                        <a:lnSpc>
                          <a:spcPct val="200000"/>
                        </a:lnSpc>
                        <a:spcBef>
                          <a:spcPts val="0"/>
                        </a:spcBef>
                        <a:spcAft>
                          <a:spcPts val="0"/>
                        </a:spcAft>
                      </a:pPr>
                      <a:r>
                        <a:rPr lang="en-US" sz="1150">
                          <a:solidFill>
                            <a:srgbClr val="000000"/>
                          </a:solidFill>
                          <a:effectLst/>
                          <a:latin typeface="Franklin Gothic Book" panose="020B0503020102020204" pitchFamily="34" charset="0"/>
                          <a:ea typeface="Calibri" panose="020F0502020204030204" pitchFamily="34" charset="0"/>
                          <a:cs typeface="Arial" panose="020B0604020202020204" pitchFamily="34" charset="0"/>
                        </a:rPr>
                        <a:t>33</a:t>
                      </a:r>
                      <a:endParaRPr lang="en-US" sz="1150">
                        <a:effectLst/>
                        <a:latin typeface="Franklin Gothic Book" panose="020B0503020102020204" pitchFamily="34" charset="0"/>
                        <a:ea typeface="Calibri" panose="020F0502020204030204" pitchFamily="34" charset="0"/>
                        <a:cs typeface="Arial" panose="020B0604020202020204" pitchFamily="34" charset="0"/>
                      </a:endParaRPr>
                    </a:p>
                  </a:txBody>
                  <a:tcPr marL="25507" marR="25507" marT="0" marB="0" anchor="ctr">
                    <a:lnL>
                      <a:noFill/>
                    </a:lnL>
                    <a:lnR>
                      <a:noFill/>
                    </a:lnR>
                    <a:lnT>
                      <a:noFill/>
                    </a:lnT>
                    <a:lnB>
                      <a:noFill/>
                    </a:lnB>
                    <a:solidFill>
                      <a:srgbClr val="F2F2F2"/>
                    </a:solidFill>
                  </a:tcPr>
                </a:tc>
                <a:extLst>
                  <a:ext uri="{0D108BD9-81ED-4DB2-BD59-A6C34878D82A}">
                    <a16:rowId xmlns:a16="http://schemas.microsoft.com/office/drawing/2014/main" val="4152316268"/>
                  </a:ext>
                </a:extLst>
              </a:tr>
              <a:tr h="295003">
                <a:tc>
                  <a:txBody>
                    <a:bodyPr/>
                    <a:lstStyle/>
                    <a:p>
                      <a:pPr marL="0" marR="0" algn="l">
                        <a:lnSpc>
                          <a:spcPct val="200000"/>
                        </a:lnSpc>
                        <a:spcBef>
                          <a:spcPts val="0"/>
                        </a:spcBef>
                        <a:spcAft>
                          <a:spcPts val="0"/>
                        </a:spcAft>
                      </a:pPr>
                      <a:r>
                        <a:rPr lang="en-US" sz="1150" i="1">
                          <a:solidFill>
                            <a:srgbClr val="000000"/>
                          </a:solidFill>
                          <a:effectLst/>
                          <a:latin typeface="Franklin Gothic Book" panose="020B0503020102020204" pitchFamily="34" charset="0"/>
                          <a:ea typeface="Calibri" panose="020F0502020204030204" pitchFamily="34" charset="0"/>
                          <a:cs typeface="Arial" panose="020B0604020202020204" pitchFamily="34" charset="0"/>
                        </a:rPr>
                        <a:t>Solar</a:t>
                      </a:r>
                      <a:endParaRPr lang="en-US" sz="1150">
                        <a:effectLst/>
                        <a:latin typeface="Franklin Gothic Book" panose="020B0503020102020204" pitchFamily="34" charset="0"/>
                        <a:ea typeface="Calibri" panose="020F0502020204030204" pitchFamily="34" charset="0"/>
                        <a:cs typeface="Arial" panose="020B0604020202020204" pitchFamily="34" charset="0"/>
                      </a:endParaRPr>
                    </a:p>
                  </a:txBody>
                  <a:tcPr marL="25507" marR="25507" marT="0" marB="0" anchor="ctr">
                    <a:lnL>
                      <a:noFill/>
                    </a:lnL>
                    <a:lnR w="12700" cap="flat" cmpd="sng" algn="ctr">
                      <a:solidFill>
                        <a:srgbClr val="000000"/>
                      </a:solidFill>
                      <a:prstDash val="solid"/>
                      <a:round/>
                      <a:headEnd type="none" w="med" len="med"/>
                      <a:tailEnd type="none" w="med" len="med"/>
                    </a:lnR>
                    <a:lnT>
                      <a:noFill/>
                    </a:lnT>
                    <a:lnB>
                      <a:noFill/>
                    </a:lnB>
                  </a:tcPr>
                </a:tc>
                <a:tc>
                  <a:txBody>
                    <a:bodyPr/>
                    <a:lstStyle/>
                    <a:p>
                      <a:pPr marL="0" marR="0" algn="ctr">
                        <a:lnSpc>
                          <a:spcPct val="200000"/>
                        </a:lnSpc>
                        <a:spcBef>
                          <a:spcPts val="0"/>
                        </a:spcBef>
                        <a:spcAft>
                          <a:spcPts val="0"/>
                        </a:spcAft>
                      </a:pPr>
                      <a:r>
                        <a:rPr lang="en-US" sz="1150" dirty="0">
                          <a:solidFill>
                            <a:srgbClr val="000000"/>
                          </a:solidFill>
                          <a:effectLst/>
                          <a:latin typeface="Franklin Gothic Book" panose="020B0503020102020204" pitchFamily="34" charset="0"/>
                          <a:ea typeface="Calibri" panose="020F0502020204030204" pitchFamily="34" charset="0"/>
                          <a:cs typeface="Arial" panose="020B0604020202020204" pitchFamily="34" charset="0"/>
                        </a:rPr>
                        <a:t>-</a:t>
                      </a:r>
                      <a:endParaRPr lang="en-US" sz="1150" dirty="0">
                        <a:effectLst/>
                        <a:latin typeface="Franklin Gothic Book" panose="020B0503020102020204" pitchFamily="34" charset="0"/>
                        <a:ea typeface="Calibri" panose="020F0502020204030204" pitchFamily="34" charset="0"/>
                        <a:cs typeface="Arial" panose="020B0604020202020204" pitchFamily="34" charset="0"/>
                      </a:endParaRPr>
                    </a:p>
                  </a:txBody>
                  <a:tcPr marL="25507" marR="25507" marT="0" marB="0" anchor="ctr">
                    <a:lnL w="12700" cap="flat" cmpd="sng" algn="ctr">
                      <a:solidFill>
                        <a:srgbClr val="000000"/>
                      </a:solidFill>
                      <a:prstDash val="solid"/>
                      <a:round/>
                      <a:headEnd type="none" w="med" len="med"/>
                      <a:tailEnd type="none" w="med" len="med"/>
                    </a:lnL>
                    <a:lnR>
                      <a:noFill/>
                    </a:lnR>
                    <a:lnT>
                      <a:noFill/>
                    </a:lnT>
                    <a:lnB>
                      <a:noFill/>
                    </a:lnB>
                  </a:tcPr>
                </a:tc>
                <a:tc>
                  <a:txBody>
                    <a:bodyPr/>
                    <a:lstStyle/>
                    <a:p>
                      <a:pPr marL="0" marR="0" algn="ctr">
                        <a:lnSpc>
                          <a:spcPct val="200000"/>
                        </a:lnSpc>
                        <a:spcBef>
                          <a:spcPts val="0"/>
                        </a:spcBef>
                        <a:spcAft>
                          <a:spcPts val="0"/>
                        </a:spcAft>
                      </a:pPr>
                      <a:r>
                        <a:rPr lang="en-US" sz="1150">
                          <a:effectLst/>
                          <a:latin typeface="Franklin Gothic Book" panose="020B0503020102020204" pitchFamily="34" charset="0"/>
                          <a:ea typeface="Calibri" panose="020F0502020204030204" pitchFamily="34" charset="0"/>
                          <a:cs typeface="Arial" panose="020B0604020202020204" pitchFamily="34" charset="0"/>
                        </a:rPr>
                        <a:t>-</a:t>
                      </a:r>
                    </a:p>
                  </a:txBody>
                  <a:tcPr marL="25507" marR="25507" marT="0" marB="0" anchor="ctr">
                    <a:lnL>
                      <a:noFill/>
                    </a:lnL>
                    <a:lnR w="12700" cap="flat" cmpd="sng" algn="ctr">
                      <a:solidFill>
                        <a:srgbClr val="000000"/>
                      </a:solidFill>
                      <a:prstDash val="solid"/>
                      <a:round/>
                      <a:headEnd type="none" w="med" len="med"/>
                      <a:tailEnd type="none" w="med" len="med"/>
                    </a:lnR>
                    <a:lnT>
                      <a:noFill/>
                    </a:lnT>
                    <a:lnB>
                      <a:noFill/>
                    </a:lnB>
                  </a:tcPr>
                </a:tc>
                <a:tc>
                  <a:txBody>
                    <a:bodyPr/>
                    <a:lstStyle/>
                    <a:p>
                      <a:pPr marL="0" marR="0" algn="ctr">
                        <a:lnSpc>
                          <a:spcPct val="200000"/>
                        </a:lnSpc>
                        <a:spcBef>
                          <a:spcPts val="0"/>
                        </a:spcBef>
                        <a:spcAft>
                          <a:spcPts val="0"/>
                        </a:spcAft>
                      </a:pPr>
                      <a:r>
                        <a:rPr lang="en-US" sz="1150">
                          <a:solidFill>
                            <a:srgbClr val="000000"/>
                          </a:solidFill>
                          <a:effectLst/>
                          <a:latin typeface="Franklin Gothic Book" panose="020B0503020102020204" pitchFamily="34" charset="0"/>
                          <a:ea typeface="Calibri" panose="020F0502020204030204" pitchFamily="34" charset="0"/>
                          <a:cs typeface="Arial" panose="020B0604020202020204" pitchFamily="34" charset="0"/>
                        </a:rPr>
                        <a:t>0.79</a:t>
                      </a:r>
                      <a:endParaRPr lang="en-US" sz="1150">
                        <a:effectLst/>
                        <a:latin typeface="Franklin Gothic Book" panose="020B0503020102020204" pitchFamily="34" charset="0"/>
                        <a:ea typeface="Calibri" panose="020F0502020204030204" pitchFamily="34" charset="0"/>
                        <a:cs typeface="Arial" panose="020B0604020202020204" pitchFamily="34" charset="0"/>
                      </a:endParaRPr>
                    </a:p>
                  </a:txBody>
                  <a:tcPr marL="25507" marR="25507" marT="0" marB="0" anchor="ctr">
                    <a:lnL w="12700" cap="flat" cmpd="sng" algn="ctr">
                      <a:solidFill>
                        <a:srgbClr val="000000"/>
                      </a:solidFill>
                      <a:prstDash val="solid"/>
                      <a:round/>
                      <a:headEnd type="none" w="med" len="med"/>
                      <a:tailEnd type="none" w="med" len="med"/>
                    </a:lnL>
                    <a:lnR>
                      <a:noFill/>
                    </a:lnR>
                    <a:lnT>
                      <a:noFill/>
                    </a:lnT>
                    <a:lnB>
                      <a:noFill/>
                    </a:lnB>
                  </a:tcPr>
                </a:tc>
                <a:tc>
                  <a:txBody>
                    <a:bodyPr/>
                    <a:lstStyle/>
                    <a:p>
                      <a:pPr marL="0" marR="0" algn="ctr">
                        <a:lnSpc>
                          <a:spcPct val="200000"/>
                        </a:lnSpc>
                        <a:spcBef>
                          <a:spcPts val="0"/>
                        </a:spcBef>
                        <a:spcAft>
                          <a:spcPts val="0"/>
                        </a:spcAft>
                      </a:pPr>
                      <a:r>
                        <a:rPr lang="en-US" sz="1150">
                          <a:solidFill>
                            <a:srgbClr val="000000"/>
                          </a:solidFill>
                          <a:effectLst/>
                          <a:latin typeface="Franklin Gothic Book" panose="020B0503020102020204" pitchFamily="34" charset="0"/>
                          <a:ea typeface="Calibri" panose="020F0502020204030204" pitchFamily="34" charset="0"/>
                          <a:cs typeface="Arial" panose="020B0604020202020204" pitchFamily="34" charset="0"/>
                        </a:rPr>
                        <a:t>1</a:t>
                      </a:r>
                      <a:endParaRPr lang="en-US" sz="1150">
                        <a:effectLst/>
                        <a:latin typeface="Franklin Gothic Book" panose="020B0503020102020204" pitchFamily="34" charset="0"/>
                        <a:ea typeface="Calibri" panose="020F0502020204030204" pitchFamily="34" charset="0"/>
                        <a:cs typeface="Arial" panose="020B0604020202020204" pitchFamily="34" charset="0"/>
                      </a:endParaRPr>
                    </a:p>
                  </a:txBody>
                  <a:tcPr marL="25507" marR="25507" marT="0" marB="0" anchor="ctr">
                    <a:lnL>
                      <a:noFill/>
                    </a:lnL>
                    <a:lnR w="12700" cap="flat" cmpd="sng" algn="ctr">
                      <a:solidFill>
                        <a:srgbClr val="000000"/>
                      </a:solidFill>
                      <a:prstDash val="solid"/>
                      <a:round/>
                      <a:headEnd type="none" w="med" len="med"/>
                      <a:tailEnd type="none" w="med" len="med"/>
                    </a:lnR>
                    <a:lnT>
                      <a:noFill/>
                    </a:lnT>
                    <a:lnB>
                      <a:noFill/>
                    </a:lnB>
                  </a:tcPr>
                </a:tc>
                <a:tc>
                  <a:txBody>
                    <a:bodyPr/>
                    <a:lstStyle/>
                    <a:p>
                      <a:pPr marL="0" marR="0" algn="ctr">
                        <a:lnSpc>
                          <a:spcPct val="200000"/>
                        </a:lnSpc>
                        <a:spcBef>
                          <a:spcPts val="0"/>
                        </a:spcBef>
                        <a:spcAft>
                          <a:spcPts val="0"/>
                        </a:spcAft>
                      </a:pPr>
                      <a:r>
                        <a:rPr lang="en-US" sz="1150">
                          <a:solidFill>
                            <a:srgbClr val="000000"/>
                          </a:solidFill>
                          <a:effectLst/>
                          <a:latin typeface="Franklin Gothic Book" panose="020B0503020102020204" pitchFamily="34" charset="0"/>
                          <a:ea typeface="Calibri" panose="020F0502020204030204" pitchFamily="34" charset="0"/>
                          <a:cs typeface="Arial" panose="020B0604020202020204" pitchFamily="34" charset="0"/>
                        </a:rPr>
                        <a:t>32.23</a:t>
                      </a:r>
                      <a:endParaRPr lang="en-US" sz="1150">
                        <a:effectLst/>
                        <a:latin typeface="Franklin Gothic Book" panose="020B0503020102020204" pitchFamily="34" charset="0"/>
                        <a:ea typeface="Calibri" panose="020F0502020204030204" pitchFamily="34" charset="0"/>
                        <a:cs typeface="Arial" panose="020B0604020202020204" pitchFamily="34" charset="0"/>
                      </a:endParaRPr>
                    </a:p>
                  </a:txBody>
                  <a:tcPr marL="25507" marR="25507" marT="0" marB="0" anchor="ctr">
                    <a:lnL w="12700" cap="flat" cmpd="sng" algn="ctr">
                      <a:solidFill>
                        <a:srgbClr val="000000"/>
                      </a:solidFill>
                      <a:prstDash val="solid"/>
                      <a:round/>
                      <a:headEnd type="none" w="med" len="med"/>
                      <a:tailEnd type="none" w="med" len="med"/>
                    </a:lnL>
                    <a:lnR>
                      <a:noFill/>
                    </a:lnR>
                    <a:lnT>
                      <a:noFill/>
                    </a:lnT>
                    <a:lnB>
                      <a:noFill/>
                    </a:lnB>
                  </a:tcPr>
                </a:tc>
                <a:tc>
                  <a:txBody>
                    <a:bodyPr/>
                    <a:lstStyle/>
                    <a:p>
                      <a:pPr marL="0" marR="0" algn="ctr">
                        <a:lnSpc>
                          <a:spcPct val="200000"/>
                        </a:lnSpc>
                        <a:spcBef>
                          <a:spcPts val="0"/>
                        </a:spcBef>
                        <a:spcAft>
                          <a:spcPts val="0"/>
                        </a:spcAft>
                      </a:pPr>
                      <a:r>
                        <a:rPr lang="en-US" sz="1150">
                          <a:solidFill>
                            <a:srgbClr val="000000"/>
                          </a:solidFill>
                          <a:effectLst/>
                          <a:latin typeface="Franklin Gothic Book" panose="020B0503020102020204" pitchFamily="34" charset="0"/>
                          <a:ea typeface="Calibri" panose="020F0502020204030204" pitchFamily="34" charset="0"/>
                          <a:cs typeface="Arial" panose="020B0604020202020204" pitchFamily="34" charset="0"/>
                        </a:rPr>
                        <a:t>18</a:t>
                      </a:r>
                      <a:endParaRPr lang="en-US" sz="1150">
                        <a:effectLst/>
                        <a:latin typeface="Franklin Gothic Book" panose="020B0503020102020204" pitchFamily="34" charset="0"/>
                        <a:ea typeface="Calibri" panose="020F0502020204030204" pitchFamily="34" charset="0"/>
                        <a:cs typeface="Arial" panose="020B0604020202020204" pitchFamily="34" charset="0"/>
                      </a:endParaRPr>
                    </a:p>
                  </a:txBody>
                  <a:tcPr marL="25507" marR="25507" marT="0" marB="0" anchor="ctr">
                    <a:lnL>
                      <a:noFill/>
                    </a:lnL>
                    <a:lnR w="12700" cap="flat" cmpd="sng" algn="ctr">
                      <a:solidFill>
                        <a:srgbClr val="000000"/>
                      </a:solidFill>
                      <a:prstDash val="solid"/>
                      <a:round/>
                      <a:headEnd type="none" w="med" len="med"/>
                      <a:tailEnd type="none" w="med" len="med"/>
                    </a:lnR>
                    <a:lnT>
                      <a:noFill/>
                    </a:lnT>
                    <a:lnB>
                      <a:noFill/>
                    </a:lnB>
                  </a:tcPr>
                </a:tc>
                <a:tc>
                  <a:txBody>
                    <a:bodyPr/>
                    <a:lstStyle/>
                    <a:p>
                      <a:pPr marL="0" marR="0" algn="ctr">
                        <a:lnSpc>
                          <a:spcPct val="200000"/>
                        </a:lnSpc>
                        <a:spcBef>
                          <a:spcPts val="0"/>
                        </a:spcBef>
                        <a:spcAft>
                          <a:spcPts val="0"/>
                        </a:spcAft>
                      </a:pPr>
                      <a:r>
                        <a:rPr lang="en-US" sz="1150">
                          <a:solidFill>
                            <a:srgbClr val="000000"/>
                          </a:solidFill>
                          <a:effectLst/>
                          <a:latin typeface="Franklin Gothic Book" panose="020B0503020102020204" pitchFamily="34" charset="0"/>
                          <a:ea typeface="Calibri" panose="020F0502020204030204" pitchFamily="34" charset="0"/>
                          <a:cs typeface="Arial" panose="020B0604020202020204" pitchFamily="34" charset="0"/>
                        </a:rPr>
                        <a:t>19.76</a:t>
                      </a:r>
                      <a:endParaRPr lang="en-US" sz="1150">
                        <a:effectLst/>
                        <a:latin typeface="Franklin Gothic Book" panose="020B0503020102020204" pitchFamily="34" charset="0"/>
                        <a:ea typeface="Calibri" panose="020F0502020204030204" pitchFamily="34" charset="0"/>
                        <a:cs typeface="Arial" panose="020B0604020202020204" pitchFamily="34" charset="0"/>
                      </a:endParaRPr>
                    </a:p>
                  </a:txBody>
                  <a:tcPr marL="25507" marR="25507" marT="0" marB="0" anchor="ctr">
                    <a:lnL w="12700" cap="flat" cmpd="sng" algn="ctr">
                      <a:solidFill>
                        <a:srgbClr val="000000"/>
                      </a:solidFill>
                      <a:prstDash val="solid"/>
                      <a:round/>
                      <a:headEnd type="none" w="med" len="med"/>
                      <a:tailEnd type="none" w="med" len="med"/>
                    </a:lnL>
                    <a:lnR>
                      <a:noFill/>
                    </a:lnR>
                    <a:lnT>
                      <a:noFill/>
                    </a:lnT>
                    <a:lnB>
                      <a:noFill/>
                    </a:lnB>
                  </a:tcPr>
                </a:tc>
                <a:tc>
                  <a:txBody>
                    <a:bodyPr/>
                    <a:lstStyle/>
                    <a:p>
                      <a:pPr marL="0" marR="0" algn="ctr">
                        <a:lnSpc>
                          <a:spcPct val="200000"/>
                        </a:lnSpc>
                        <a:spcBef>
                          <a:spcPts val="0"/>
                        </a:spcBef>
                        <a:spcAft>
                          <a:spcPts val="0"/>
                        </a:spcAft>
                      </a:pPr>
                      <a:r>
                        <a:rPr lang="en-US" sz="1150">
                          <a:solidFill>
                            <a:srgbClr val="000000"/>
                          </a:solidFill>
                          <a:effectLst/>
                          <a:latin typeface="Franklin Gothic Book" panose="020B0503020102020204" pitchFamily="34" charset="0"/>
                          <a:ea typeface="Calibri" panose="020F0502020204030204" pitchFamily="34" charset="0"/>
                          <a:cs typeface="Arial" panose="020B0604020202020204" pitchFamily="34" charset="0"/>
                        </a:rPr>
                        <a:t>10</a:t>
                      </a:r>
                      <a:endParaRPr lang="en-US" sz="1150">
                        <a:effectLst/>
                        <a:latin typeface="Franklin Gothic Book" panose="020B0503020102020204" pitchFamily="34" charset="0"/>
                        <a:ea typeface="Calibri" panose="020F0502020204030204" pitchFamily="34" charset="0"/>
                        <a:cs typeface="Arial" panose="020B0604020202020204" pitchFamily="34" charset="0"/>
                      </a:endParaRPr>
                    </a:p>
                  </a:txBody>
                  <a:tcPr marL="25507" marR="25507" marT="0" marB="0" anchor="ctr">
                    <a:lnL>
                      <a:noFill/>
                    </a:lnL>
                    <a:lnR>
                      <a:noFill/>
                    </a:lnR>
                    <a:lnT>
                      <a:noFill/>
                    </a:lnT>
                    <a:lnB>
                      <a:noFill/>
                    </a:lnB>
                  </a:tcPr>
                </a:tc>
                <a:extLst>
                  <a:ext uri="{0D108BD9-81ED-4DB2-BD59-A6C34878D82A}">
                    <a16:rowId xmlns:a16="http://schemas.microsoft.com/office/drawing/2014/main" val="59615489"/>
                  </a:ext>
                </a:extLst>
              </a:tr>
              <a:tr h="295003">
                <a:tc>
                  <a:txBody>
                    <a:bodyPr/>
                    <a:lstStyle/>
                    <a:p>
                      <a:pPr marL="0" marR="0" algn="l">
                        <a:lnSpc>
                          <a:spcPct val="200000"/>
                        </a:lnSpc>
                        <a:spcBef>
                          <a:spcPts val="0"/>
                        </a:spcBef>
                        <a:spcAft>
                          <a:spcPts val="0"/>
                        </a:spcAft>
                      </a:pPr>
                      <a:r>
                        <a:rPr lang="en-US" sz="1150" i="1">
                          <a:solidFill>
                            <a:srgbClr val="000000"/>
                          </a:solidFill>
                          <a:effectLst/>
                          <a:latin typeface="Franklin Gothic Book" panose="020B0503020102020204" pitchFamily="34" charset="0"/>
                          <a:ea typeface="Calibri" panose="020F0502020204030204" pitchFamily="34" charset="0"/>
                          <a:cs typeface="Arial" panose="020B0604020202020204" pitchFamily="34" charset="0"/>
                        </a:rPr>
                        <a:t>Other Renewables</a:t>
                      </a:r>
                      <a:endParaRPr lang="en-US" sz="1150">
                        <a:effectLst/>
                        <a:latin typeface="Franklin Gothic Book" panose="020B0503020102020204" pitchFamily="34" charset="0"/>
                        <a:ea typeface="Calibri" panose="020F0502020204030204" pitchFamily="34" charset="0"/>
                        <a:cs typeface="Arial" panose="020B0604020202020204" pitchFamily="34" charset="0"/>
                      </a:endParaRPr>
                    </a:p>
                  </a:txBody>
                  <a:tcPr marL="25507" marR="25507" marT="0" marB="0" anchor="ctr">
                    <a:lnL>
                      <a:noFill/>
                    </a:lnL>
                    <a:lnR w="12700" cap="flat" cmpd="sng" algn="ctr">
                      <a:solidFill>
                        <a:srgbClr val="000000"/>
                      </a:solidFill>
                      <a:prstDash val="solid"/>
                      <a:round/>
                      <a:headEnd type="none" w="med" len="med"/>
                      <a:tailEnd type="none" w="med" len="med"/>
                    </a:lnR>
                    <a:lnT>
                      <a:noFill/>
                    </a:lnT>
                    <a:lnB>
                      <a:noFill/>
                    </a:lnB>
                    <a:solidFill>
                      <a:srgbClr val="F2F2F2"/>
                    </a:solidFill>
                  </a:tcPr>
                </a:tc>
                <a:tc>
                  <a:txBody>
                    <a:bodyPr/>
                    <a:lstStyle/>
                    <a:p>
                      <a:pPr marL="0" marR="0" algn="ctr">
                        <a:lnSpc>
                          <a:spcPct val="200000"/>
                        </a:lnSpc>
                        <a:spcBef>
                          <a:spcPts val="0"/>
                        </a:spcBef>
                        <a:spcAft>
                          <a:spcPts val="0"/>
                        </a:spcAft>
                      </a:pPr>
                      <a:r>
                        <a:rPr lang="en-US" sz="1150">
                          <a:solidFill>
                            <a:srgbClr val="000000"/>
                          </a:solidFill>
                          <a:effectLst/>
                          <a:latin typeface="Franklin Gothic Book" panose="020B0503020102020204" pitchFamily="34" charset="0"/>
                          <a:ea typeface="Calibri" panose="020F0502020204030204" pitchFamily="34" charset="0"/>
                          <a:cs typeface="Arial" panose="020B0604020202020204" pitchFamily="34" charset="0"/>
                        </a:rPr>
                        <a:t>2.21</a:t>
                      </a:r>
                      <a:endParaRPr lang="en-US" sz="1150">
                        <a:effectLst/>
                        <a:latin typeface="Franklin Gothic Book" panose="020B0503020102020204" pitchFamily="34" charset="0"/>
                        <a:ea typeface="Calibri" panose="020F0502020204030204" pitchFamily="34" charset="0"/>
                        <a:cs typeface="Arial" panose="020B0604020202020204" pitchFamily="34" charset="0"/>
                      </a:endParaRPr>
                    </a:p>
                  </a:txBody>
                  <a:tcPr marL="25507" marR="25507" marT="0" marB="0" anchor="ctr">
                    <a:lnL w="12700" cap="flat" cmpd="sng" algn="ctr">
                      <a:solidFill>
                        <a:srgbClr val="000000"/>
                      </a:solidFill>
                      <a:prstDash val="solid"/>
                      <a:round/>
                      <a:headEnd type="none" w="med" len="med"/>
                      <a:tailEnd type="none" w="med" len="med"/>
                    </a:lnL>
                    <a:lnR>
                      <a:noFill/>
                    </a:lnR>
                    <a:lnT>
                      <a:noFill/>
                    </a:lnT>
                    <a:lnB>
                      <a:noFill/>
                    </a:lnB>
                    <a:solidFill>
                      <a:srgbClr val="F2F2F2"/>
                    </a:solidFill>
                  </a:tcPr>
                </a:tc>
                <a:tc>
                  <a:txBody>
                    <a:bodyPr/>
                    <a:lstStyle/>
                    <a:p>
                      <a:pPr marL="0" marR="0" algn="ctr">
                        <a:lnSpc>
                          <a:spcPct val="200000"/>
                        </a:lnSpc>
                        <a:spcBef>
                          <a:spcPts val="0"/>
                        </a:spcBef>
                        <a:spcAft>
                          <a:spcPts val="0"/>
                        </a:spcAft>
                      </a:pPr>
                      <a:r>
                        <a:rPr lang="en-US" sz="1150" dirty="0">
                          <a:solidFill>
                            <a:srgbClr val="000000"/>
                          </a:solidFill>
                          <a:effectLst/>
                          <a:latin typeface="Franklin Gothic Book" panose="020B0503020102020204" pitchFamily="34" charset="0"/>
                          <a:ea typeface="Calibri" panose="020F0502020204030204" pitchFamily="34" charset="0"/>
                          <a:cs typeface="Arial" panose="020B0604020202020204" pitchFamily="34" charset="0"/>
                        </a:rPr>
                        <a:t>1</a:t>
                      </a:r>
                      <a:endParaRPr lang="en-US" sz="1150" dirty="0">
                        <a:effectLst/>
                        <a:latin typeface="Franklin Gothic Book" panose="020B0503020102020204" pitchFamily="34" charset="0"/>
                        <a:ea typeface="Calibri" panose="020F0502020204030204" pitchFamily="34" charset="0"/>
                        <a:cs typeface="Arial" panose="020B0604020202020204" pitchFamily="34" charset="0"/>
                      </a:endParaRPr>
                    </a:p>
                  </a:txBody>
                  <a:tcPr marL="25507" marR="25507" marT="0" marB="0" anchor="ctr">
                    <a:lnL>
                      <a:noFill/>
                    </a:lnL>
                    <a:lnR w="12700" cap="flat" cmpd="sng" algn="ctr">
                      <a:solidFill>
                        <a:srgbClr val="000000"/>
                      </a:solidFill>
                      <a:prstDash val="solid"/>
                      <a:round/>
                      <a:headEnd type="none" w="med" len="med"/>
                      <a:tailEnd type="none" w="med" len="med"/>
                    </a:lnR>
                    <a:lnT>
                      <a:noFill/>
                    </a:lnT>
                    <a:lnB>
                      <a:noFill/>
                    </a:lnB>
                    <a:solidFill>
                      <a:srgbClr val="F2F2F2"/>
                    </a:solidFill>
                  </a:tcPr>
                </a:tc>
                <a:tc>
                  <a:txBody>
                    <a:bodyPr/>
                    <a:lstStyle/>
                    <a:p>
                      <a:pPr marL="0" marR="0" algn="ctr">
                        <a:lnSpc>
                          <a:spcPct val="200000"/>
                        </a:lnSpc>
                        <a:spcBef>
                          <a:spcPts val="0"/>
                        </a:spcBef>
                        <a:spcAft>
                          <a:spcPts val="0"/>
                        </a:spcAft>
                      </a:pPr>
                      <a:r>
                        <a:rPr lang="en-US" sz="1150">
                          <a:solidFill>
                            <a:srgbClr val="000000"/>
                          </a:solidFill>
                          <a:effectLst/>
                          <a:latin typeface="Franklin Gothic Book" panose="020B0503020102020204" pitchFamily="34" charset="0"/>
                          <a:ea typeface="Calibri" panose="020F0502020204030204" pitchFamily="34" charset="0"/>
                          <a:cs typeface="Arial" panose="020B0604020202020204" pitchFamily="34" charset="0"/>
                        </a:rPr>
                        <a:t>-</a:t>
                      </a:r>
                      <a:endParaRPr lang="en-US" sz="1150">
                        <a:effectLst/>
                        <a:latin typeface="Franklin Gothic Book" panose="020B0503020102020204" pitchFamily="34" charset="0"/>
                        <a:ea typeface="Calibri" panose="020F0502020204030204" pitchFamily="34" charset="0"/>
                        <a:cs typeface="Arial" panose="020B0604020202020204" pitchFamily="34" charset="0"/>
                      </a:endParaRPr>
                    </a:p>
                  </a:txBody>
                  <a:tcPr marL="25507" marR="25507" marT="0" marB="0" anchor="ctr">
                    <a:lnL w="12700" cap="flat" cmpd="sng" algn="ctr">
                      <a:solidFill>
                        <a:srgbClr val="000000"/>
                      </a:solidFill>
                      <a:prstDash val="solid"/>
                      <a:round/>
                      <a:headEnd type="none" w="med" len="med"/>
                      <a:tailEnd type="none" w="med" len="med"/>
                    </a:lnL>
                    <a:lnR>
                      <a:noFill/>
                    </a:lnR>
                    <a:lnT>
                      <a:noFill/>
                    </a:lnT>
                    <a:lnB>
                      <a:noFill/>
                    </a:lnB>
                    <a:solidFill>
                      <a:srgbClr val="F2F2F2"/>
                    </a:solidFill>
                  </a:tcPr>
                </a:tc>
                <a:tc>
                  <a:txBody>
                    <a:bodyPr/>
                    <a:lstStyle/>
                    <a:p>
                      <a:pPr marL="0" marR="0" algn="ctr">
                        <a:lnSpc>
                          <a:spcPct val="200000"/>
                        </a:lnSpc>
                        <a:spcBef>
                          <a:spcPts val="0"/>
                        </a:spcBef>
                        <a:spcAft>
                          <a:spcPts val="0"/>
                        </a:spcAft>
                      </a:pPr>
                      <a:r>
                        <a:rPr lang="en-US" sz="1150">
                          <a:solidFill>
                            <a:srgbClr val="000000"/>
                          </a:solidFill>
                          <a:effectLst/>
                          <a:latin typeface="Franklin Gothic Book" panose="020B0503020102020204" pitchFamily="34" charset="0"/>
                          <a:ea typeface="Calibri" panose="020F0502020204030204" pitchFamily="34" charset="0"/>
                          <a:cs typeface="Arial" panose="020B0604020202020204" pitchFamily="34" charset="0"/>
                        </a:rPr>
                        <a:t>-</a:t>
                      </a:r>
                      <a:endParaRPr lang="en-US" sz="1150">
                        <a:effectLst/>
                        <a:latin typeface="Franklin Gothic Book" panose="020B0503020102020204" pitchFamily="34" charset="0"/>
                        <a:ea typeface="Calibri" panose="020F0502020204030204" pitchFamily="34" charset="0"/>
                        <a:cs typeface="Arial" panose="020B0604020202020204" pitchFamily="34" charset="0"/>
                      </a:endParaRPr>
                    </a:p>
                  </a:txBody>
                  <a:tcPr marL="25507" marR="25507" marT="0" marB="0" anchor="ctr">
                    <a:lnL>
                      <a:noFill/>
                    </a:lnL>
                    <a:lnR w="12700" cap="flat" cmpd="sng" algn="ctr">
                      <a:solidFill>
                        <a:srgbClr val="000000"/>
                      </a:solidFill>
                      <a:prstDash val="solid"/>
                      <a:round/>
                      <a:headEnd type="none" w="med" len="med"/>
                      <a:tailEnd type="none" w="med" len="med"/>
                    </a:lnR>
                    <a:lnT>
                      <a:noFill/>
                    </a:lnT>
                    <a:lnB>
                      <a:noFill/>
                    </a:lnB>
                    <a:solidFill>
                      <a:srgbClr val="F2F2F2"/>
                    </a:solidFill>
                  </a:tcPr>
                </a:tc>
                <a:tc>
                  <a:txBody>
                    <a:bodyPr/>
                    <a:lstStyle/>
                    <a:p>
                      <a:pPr marL="0" marR="0" algn="ctr">
                        <a:lnSpc>
                          <a:spcPct val="200000"/>
                        </a:lnSpc>
                        <a:spcBef>
                          <a:spcPts val="0"/>
                        </a:spcBef>
                        <a:spcAft>
                          <a:spcPts val="0"/>
                        </a:spcAft>
                      </a:pPr>
                      <a:r>
                        <a:rPr lang="en-US" sz="1150">
                          <a:solidFill>
                            <a:srgbClr val="000000"/>
                          </a:solidFill>
                          <a:effectLst/>
                          <a:latin typeface="Franklin Gothic Book" panose="020B0503020102020204" pitchFamily="34" charset="0"/>
                          <a:ea typeface="Calibri" panose="020F0502020204030204" pitchFamily="34" charset="0"/>
                          <a:cs typeface="Arial" panose="020B0604020202020204" pitchFamily="34" charset="0"/>
                        </a:rPr>
                        <a:t>-</a:t>
                      </a:r>
                      <a:endParaRPr lang="en-US" sz="1150">
                        <a:effectLst/>
                        <a:latin typeface="Franklin Gothic Book" panose="020B0503020102020204" pitchFamily="34" charset="0"/>
                        <a:ea typeface="Calibri" panose="020F0502020204030204" pitchFamily="34" charset="0"/>
                        <a:cs typeface="Arial" panose="020B0604020202020204" pitchFamily="34" charset="0"/>
                      </a:endParaRPr>
                    </a:p>
                  </a:txBody>
                  <a:tcPr marL="25507" marR="25507" marT="0" marB="0" anchor="ctr">
                    <a:lnL w="12700" cap="flat" cmpd="sng" algn="ctr">
                      <a:solidFill>
                        <a:srgbClr val="000000"/>
                      </a:solidFill>
                      <a:prstDash val="solid"/>
                      <a:round/>
                      <a:headEnd type="none" w="med" len="med"/>
                      <a:tailEnd type="none" w="med" len="med"/>
                    </a:lnL>
                    <a:lnR>
                      <a:noFill/>
                    </a:lnR>
                    <a:lnT>
                      <a:noFill/>
                    </a:lnT>
                    <a:lnB>
                      <a:noFill/>
                    </a:lnB>
                    <a:solidFill>
                      <a:srgbClr val="F2F2F2"/>
                    </a:solidFill>
                  </a:tcPr>
                </a:tc>
                <a:tc>
                  <a:txBody>
                    <a:bodyPr/>
                    <a:lstStyle/>
                    <a:p>
                      <a:pPr marL="0" marR="0" algn="ctr">
                        <a:lnSpc>
                          <a:spcPct val="200000"/>
                        </a:lnSpc>
                        <a:spcBef>
                          <a:spcPts val="0"/>
                        </a:spcBef>
                        <a:spcAft>
                          <a:spcPts val="0"/>
                        </a:spcAft>
                      </a:pPr>
                      <a:r>
                        <a:rPr lang="en-US" sz="1150">
                          <a:solidFill>
                            <a:srgbClr val="000000"/>
                          </a:solidFill>
                          <a:effectLst/>
                          <a:latin typeface="Franklin Gothic Book" panose="020B0503020102020204" pitchFamily="34" charset="0"/>
                          <a:ea typeface="Calibri" panose="020F0502020204030204" pitchFamily="34" charset="0"/>
                          <a:cs typeface="Arial" panose="020B0604020202020204" pitchFamily="34" charset="0"/>
                        </a:rPr>
                        <a:t>-</a:t>
                      </a:r>
                      <a:endParaRPr lang="en-US" sz="1150">
                        <a:effectLst/>
                        <a:latin typeface="Franklin Gothic Book" panose="020B0503020102020204" pitchFamily="34" charset="0"/>
                        <a:ea typeface="Calibri" panose="020F0502020204030204" pitchFamily="34" charset="0"/>
                        <a:cs typeface="Arial" panose="020B0604020202020204" pitchFamily="34" charset="0"/>
                      </a:endParaRPr>
                    </a:p>
                  </a:txBody>
                  <a:tcPr marL="25507" marR="25507" marT="0" marB="0" anchor="ctr">
                    <a:lnL>
                      <a:noFill/>
                    </a:lnL>
                    <a:lnR w="12700" cap="flat" cmpd="sng" algn="ctr">
                      <a:solidFill>
                        <a:srgbClr val="000000"/>
                      </a:solidFill>
                      <a:prstDash val="solid"/>
                      <a:round/>
                      <a:headEnd type="none" w="med" len="med"/>
                      <a:tailEnd type="none" w="med" len="med"/>
                    </a:lnR>
                    <a:lnT>
                      <a:noFill/>
                    </a:lnT>
                    <a:lnB>
                      <a:noFill/>
                    </a:lnB>
                    <a:solidFill>
                      <a:srgbClr val="F2F2F2"/>
                    </a:solidFill>
                  </a:tcPr>
                </a:tc>
                <a:tc>
                  <a:txBody>
                    <a:bodyPr/>
                    <a:lstStyle/>
                    <a:p>
                      <a:pPr marL="0" marR="0" algn="ctr">
                        <a:lnSpc>
                          <a:spcPct val="200000"/>
                        </a:lnSpc>
                        <a:spcBef>
                          <a:spcPts val="0"/>
                        </a:spcBef>
                        <a:spcAft>
                          <a:spcPts val="0"/>
                        </a:spcAft>
                      </a:pPr>
                      <a:r>
                        <a:rPr lang="en-US" sz="1150">
                          <a:solidFill>
                            <a:srgbClr val="000000"/>
                          </a:solidFill>
                          <a:effectLst/>
                          <a:latin typeface="Franklin Gothic Book" panose="020B0503020102020204" pitchFamily="34" charset="0"/>
                          <a:ea typeface="Calibri" panose="020F0502020204030204" pitchFamily="34" charset="0"/>
                          <a:cs typeface="Arial" panose="020B0604020202020204" pitchFamily="34" charset="0"/>
                        </a:rPr>
                        <a:t>-</a:t>
                      </a:r>
                      <a:endParaRPr lang="en-US" sz="1150">
                        <a:effectLst/>
                        <a:latin typeface="Franklin Gothic Book" panose="020B0503020102020204" pitchFamily="34" charset="0"/>
                        <a:ea typeface="Calibri" panose="020F0502020204030204" pitchFamily="34" charset="0"/>
                        <a:cs typeface="Arial" panose="020B0604020202020204" pitchFamily="34" charset="0"/>
                      </a:endParaRPr>
                    </a:p>
                  </a:txBody>
                  <a:tcPr marL="25507" marR="25507" marT="0" marB="0" anchor="ctr">
                    <a:lnL w="12700" cap="flat" cmpd="sng" algn="ctr">
                      <a:solidFill>
                        <a:srgbClr val="000000"/>
                      </a:solidFill>
                      <a:prstDash val="solid"/>
                      <a:round/>
                      <a:headEnd type="none" w="med" len="med"/>
                      <a:tailEnd type="none" w="med" len="med"/>
                    </a:lnL>
                    <a:lnR>
                      <a:noFill/>
                    </a:lnR>
                    <a:lnT>
                      <a:noFill/>
                    </a:lnT>
                    <a:lnB>
                      <a:noFill/>
                    </a:lnB>
                    <a:solidFill>
                      <a:srgbClr val="F2F2F2"/>
                    </a:solidFill>
                  </a:tcPr>
                </a:tc>
                <a:tc>
                  <a:txBody>
                    <a:bodyPr/>
                    <a:lstStyle/>
                    <a:p>
                      <a:pPr marL="0" marR="0" algn="ctr">
                        <a:lnSpc>
                          <a:spcPct val="200000"/>
                        </a:lnSpc>
                        <a:spcBef>
                          <a:spcPts val="0"/>
                        </a:spcBef>
                        <a:spcAft>
                          <a:spcPts val="0"/>
                        </a:spcAft>
                      </a:pPr>
                      <a:r>
                        <a:rPr lang="en-US" sz="1150">
                          <a:solidFill>
                            <a:srgbClr val="000000"/>
                          </a:solidFill>
                          <a:effectLst/>
                          <a:latin typeface="Franklin Gothic Book" panose="020B0503020102020204" pitchFamily="34" charset="0"/>
                          <a:ea typeface="Calibri" panose="020F0502020204030204" pitchFamily="34" charset="0"/>
                          <a:cs typeface="Arial" panose="020B0604020202020204" pitchFamily="34" charset="0"/>
                        </a:rPr>
                        <a:t>-</a:t>
                      </a:r>
                      <a:endParaRPr lang="en-US" sz="1150">
                        <a:effectLst/>
                        <a:latin typeface="Franklin Gothic Book" panose="020B0503020102020204" pitchFamily="34" charset="0"/>
                        <a:ea typeface="Calibri" panose="020F0502020204030204" pitchFamily="34" charset="0"/>
                        <a:cs typeface="Arial" panose="020B0604020202020204" pitchFamily="34" charset="0"/>
                      </a:endParaRPr>
                    </a:p>
                  </a:txBody>
                  <a:tcPr marL="25507" marR="25507" marT="0" marB="0" anchor="ctr">
                    <a:lnL>
                      <a:noFill/>
                    </a:lnL>
                    <a:lnR>
                      <a:noFill/>
                    </a:lnR>
                    <a:lnT>
                      <a:noFill/>
                    </a:lnT>
                    <a:lnB>
                      <a:noFill/>
                    </a:lnB>
                    <a:solidFill>
                      <a:srgbClr val="F2F2F2"/>
                    </a:solidFill>
                  </a:tcPr>
                </a:tc>
                <a:extLst>
                  <a:ext uri="{0D108BD9-81ED-4DB2-BD59-A6C34878D82A}">
                    <a16:rowId xmlns:a16="http://schemas.microsoft.com/office/drawing/2014/main" val="3447955709"/>
                  </a:ext>
                </a:extLst>
              </a:tr>
              <a:tr h="295003">
                <a:tc>
                  <a:txBody>
                    <a:bodyPr/>
                    <a:lstStyle/>
                    <a:p>
                      <a:pPr marL="0" marR="0" algn="l">
                        <a:lnSpc>
                          <a:spcPct val="200000"/>
                        </a:lnSpc>
                        <a:spcBef>
                          <a:spcPts val="0"/>
                        </a:spcBef>
                        <a:spcAft>
                          <a:spcPts val="0"/>
                        </a:spcAft>
                      </a:pPr>
                      <a:r>
                        <a:rPr lang="en-US" sz="1150" i="1">
                          <a:solidFill>
                            <a:srgbClr val="000000"/>
                          </a:solidFill>
                          <a:effectLst/>
                          <a:latin typeface="Franklin Gothic Book" panose="020B0503020102020204" pitchFamily="34" charset="0"/>
                          <a:ea typeface="Calibri" panose="020F0502020204030204" pitchFamily="34" charset="0"/>
                          <a:cs typeface="Arial" panose="020B0604020202020204" pitchFamily="34" charset="0"/>
                        </a:rPr>
                        <a:t>Biopower</a:t>
                      </a:r>
                      <a:endParaRPr lang="en-US" sz="1150">
                        <a:effectLst/>
                        <a:latin typeface="Franklin Gothic Book" panose="020B0503020102020204" pitchFamily="34" charset="0"/>
                        <a:ea typeface="Calibri" panose="020F0502020204030204" pitchFamily="34" charset="0"/>
                        <a:cs typeface="Arial" panose="020B0604020202020204" pitchFamily="34" charset="0"/>
                      </a:endParaRPr>
                    </a:p>
                  </a:txBody>
                  <a:tcPr marL="25507" marR="25507" marT="0" marB="0" anchor="ctr">
                    <a:lnL>
                      <a:noFill/>
                    </a:lnL>
                    <a:lnR w="12700" cap="flat" cmpd="sng" algn="ctr">
                      <a:solidFill>
                        <a:srgbClr val="000000"/>
                      </a:solidFill>
                      <a:prstDash val="solid"/>
                      <a:round/>
                      <a:headEnd type="none" w="med" len="med"/>
                      <a:tailEnd type="none" w="med" len="med"/>
                    </a:lnR>
                    <a:lnT>
                      <a:noFill/>
                    </a:lnT>
                    <a:lnB>
                      <a:noFill/>
                    </a:lnB>
                  </a:tcPr>
                </a:tc>
                <a:tc>
                  <a:txBody>
                    <a:bodyPr/>
                    <a:lstStyle/>
                    <a:p>
                      <a:pPr marL="0" marR="0" algn="ctr">
                        <a:lnSpc>
                          <a:spcPct val="200000"/>
                        </a:lnSpc>
                        <a:spcBef>
                          <a:spcPts val="0"/>
                        </a:spcBef>
                        <a:spcAft>
                          <a:spcPts val="0"/>
                        </a:spcAft>
                      </a:pPr>
                      <a:r>
                        <a:rPr lang="en-US" sz="1150">
                          <a:solidFill>
                            <a:srgbClr val="000000"/>
                          </a:solidFill>
                          <a:effectLst/>
                          <a:latin typeface="Franklin Gothic Book" panose="020B0503020102020204" pitchFamily="34" charset="0"/>
                          <a:ea typeface="Calibri" panose="020F0502020204030204" pitchFamily="34" charset="0"/>
                          <a:cs typeface="Arial" panose="020B0604020202020204" pitchFamily="34" charset="0"/>
                        </a:rPr>
                        <a:t>-</a:t>
                      </a:r>
                      <a:endParaRPr lang="en-US" sz="1150">
                        <a:effectLst/>
                        <a:latin typeface="Franklin Gothic Book" panose="020B0503020102020204" pitchFamily="34" charset="0"/>
                        <a:ea typeface="Calibri" panose="020F0502020204030204" pitchFamily="34" charset="0"/>
                        <a:cs typeface="Arial" panose="020B0604020202020204" pitchFamily="34" charset="0"/>
                      </a:endParaRPr>
                    </a:p>
                  </a:txBody>
                  <a:tcPr marL="25507" marR="25507" marT="0" marB="0" anchor="ctr">
                    <a:lnL w="12700" cap="flat" cmpd="sng" algn="ctr">
                      <a:solidFill>
                        <a:srgbClr val="000000"/>
                      </a:solidFill>
                      <a:prstDash val="solid"/>
                      <a:round/>
                      <a:headEnd type="none" w="med" len="med"/>
                      <a:tailEnd type="none" w="med" len="med"/>
                    </a:lnL>
                    <a:lnR>
                      <a:noFill/>
                    </a:lnR>
                    <a:lnT>
                      <a:noFill/>
                    </a:lnT>
                    <a:lnB>
                      <a:noFill/>
                    </a:lnB>
                  </a:tcPr>
                </a:tc>
                <a:tc>
                  <a:txBody>
                    <a:bodyPr/>
                    <a:lstStyle/>
                    <a:p>
                      <a:pPr marL="0" marR="0" algn="ctr">
                        <a:lnSpc>
                          <a:spcPct val="200000"/>
                        </a:lnSpc>
                        <a:spcBef>
                          <a:spcPts val="0"/>
                        </a:spcBef>
                        <a:spcAft>
                          <a:spcPts val="0"/>
                        </a:spcAft>
                      </a:pPr>
                      <a:r>
                        <a:rPr lang="en-US" sz="1150" dirty="0">
                          <a:effectLst/>
                          <a:latin typeface="Franklin Gothic Book" panose="020B0503020102020204" pitchFamily="34" charset="0"/>
                          <a:ea typeface="Calibri" panose="020F0502020204030204" pitchFamily="34" charset="0"/>
                          <a:cs typeface="Arial" panose="020B0604020202020204" pitchFamily="34" charset="0"/>
                        </a:rPr>
                        <a:t>-</a:t>
                      </a:r>
                    </a:p>
                  </a:txBody>
                  <a:tcPr marL="25507" marR="25507" marT="0" marB="0" anchor="ctr">
                    <a:lnL>
                      <a:noFill/>
                    </a:lnL>
                    <a:lnR w="12700" cap="flat" cmpd="sng" algn="ctr">
                      <a:solidFill>
                        <a:srgbClr val="000000"/>
                      </a:solidFill>
                      <a:prstDash val="solid"/>
                      <a:round/>
                      <a:headEnd type="none" w="med" len="med"/>
                      <a:tailEnd type="none" w="med" len="med"/>
                    </a:lnR>
                    <a:lnT>
                      <a:noFill/>
                    </a:lnT>
                    <a:lnB>
                      <a:noFill/>
                    </a:lnB>
                  </a:tcPr>
                </a:tc>
                <a:tc>
                  <a:txBody>
                    <a:bodyPr/>
                    <a:lstStyle/>
                    <a:p>
                      <a:pPr marL="0" marR="0" algn="ctr">
                        <a:lnSpc>
                          <a:spcPct val="200000"/>
                        </a:lnSpc>
                        <a:spcBef>
                          <a:spcPts val="0"/>
                        </a:spcBef>
                        <a:spcAft>
                          <a:spcPts val="0"/>
                        </a:spcAft>
                      </a:pPr>
                      <a:r>
                        <a:rPr lang="en-US" sz="1150">
                          <a:solidFill>
                            <a:srgbClr val="000000"/>
                          </a:solidFill>
                          <a:effectLst/>
                          <a:latin typeface="Franklin Gothic Book" panose="020B0503020102020204" pitchFamily="34" charset="0"/>
                          <a:ea typeface="Calibri" panose="020F0502020204030204" pitchFamily="34" charset="0"/>
                          <a:cs typeface="Arial" panose="020B0604020202020204" pitchFamily="34" charset="0"/>
                        </a:rPr>
                        <a:t>0.00</a:t>
                      </a:r>
                      <a:endParaRPr lang="en-US" sz="1150">
                        <a:effectLst/>
                        <a:latin typeface="Franklin Gothic Book" panose="020B0503020102020204" pitchFamily="34" charset="0"/>
                        <a:ea typeface="Calibri" panose="020F0502020204030204" pitchFamily="34" charset="0"/>
                        <a:cs typeface="Arial" panose="020B0604020202020204" pitchFamily="34" charset="0"/>
                      </a:endParaRPr>
                    </a:p>
                  </a:txBody>
                  <a:tcPr marL="25507" marR="25507" marT="0" marB="0" anchor="ctr">
                    <a:lnL w="12700" cap="flat" cmpd="sng" algn="ctr">
                      <a:solidFill>
                        <a:srgbClr val="000000"/>
                      </a:solidFill>
                      <a:prstDash val="solid"/>
                      <a:round/>
                      <a:headEnd type="none" w="med" len="med"/>
                      <a:tailEnd type="none" w="med" len="med"/>
                    </a:lnL>
                    <a:lnR>
                      <a:noFill/>
                    </a:lnR>
                    <a:lnT>
                      <a:noFill/>
                    </a:lnT>
                    <a:lnB>
                      <a:noFill/>
                    </a:lnB>
                  </a:tcPr>
                </a:tc>
                <a:tc>
                  <a:txBody>
                    <a:bodyPr/>
                    <a:lstStyle/>
                    <a:p>
                      <a:pPr marL="0" marR="0" algn="ctr">
                        <a:lnSpc>
                          <a:spcPct val="200000"/>
                        </a:lnSpc>
                        <a:spcBef>
                          <a:spcPts val="0"/>
                        </a:spcBef>
                        <a:spcAft>
                          <a:spcPts val="0"/>
                        </a:spcAft>
                      </a:pPr>
                      <a:r>
                        <a:rPr lang="en-US" sz="1150">
                          <a:solidFill>
                            <a:srgbClr val="000000"/>
                          </a:solidFill>
                          <a:effectLst/>
                          <a:latin typeface="Franklin Gothic Book" panose="020B0503020102020204" pitchFamily="34" charset="0"/>
                          <a:ea typeface="Calibri" panose="020F0502020204030204" pitchFamily="34" charset="0"/>
                          <a:cs typeface="Arial" panose="020B0604020202020204" pitchFamily="34" charset="0"/>
                        </a:rPr>
                        <a:t>0</a:t>
                      </a:r>
                      <a:endParaRPr lang="en-US" sz="1150">
                        <a:effectLst/>
                        <a:latin typeface="Franklin Gothic Book" panose="020B0503020102020204" pitchFamily="34" charset="0"/>
                        <a:ea typeface="Calibri" panose="020F0502020204030204" pitchFamily="34" charset="0"/>
                        <a:cs typeface="Arial" panose="020B0604020202020204" pitchFamily="34" charset="0"/>
                      </a:endParaRPr>
                    </a:p>
                  </a:txBody>
                  <a:tcPr marL="25507" marR="25507" marT="0" marB="0" anchor="ctr">
                    <a:lnL>
                      <a:noFill/>
                    </a:lnL>
                    <a:lnR w="12700" cap="flat" cmpd="sng" algn="ctr">
                      <a:solidFill>
                        <a:srgbClr val="000000"/>
                      </a:solidFill>
                      <a:prstDash val="solid"/>
                      <a:round/>
                      <a:headEnd type="none" w="med" len="med"/>
                      <a:tailEnd type="none" w="med" len="med"/>
                    </a:lnR>
                    <a:lnT>
                      <a:noFill/>
                    </a:lnT>
                    <a:lnB>
                      <a:noFill/>
                    </a:lnB>
                  </a:tcPr>
                </a:tc>
                <a:tc>
                  <a:txBody>
                    <a:bodyPr/>
                    <a:lstStyle/>
                    <a:p>
                      <a:pPr marL="0" marR="0" algn="ctr">
                        <a:lnSpc>
                          <a:spcPct val="200000"/>
                        </a:lnSpc>
                        <a:spcBef>
                          <a:spcPts val="0"/>
                        </a:spcBef>
                        <a:spcAft>
                          <a:spcPts val="0"/>
                        </a:spcAft>
                      </a:pPr>
                      <a:r>
                        <a:rPr lang="en-US" sz="1150">
                          <a:solidFill>
                            <a:srgbClr val="000000"/>
                          </a:solidFill>
                          <a:effectLst/>
                          <a:latin typeface="Franklin Gothic Book" panose="020B0503020102020204" pitchFamily="34" charset="0"/>
                          <a:ea typeface="Calibri" panose="020F0502020204030204" pitchFamily="34" charset="0"/>
                          <a:cs typeface="Arial" panose="020B0604020202020204" pitchFamily="34" charset="0"/>
                        </a:rPr>
                        <a:t>-</a:t>
                      </a:r>
                      <a:endParaRPr lang="en-US" sz="1150">
                        <a:effectLst/>
                        <a:latin typeface="Franklin Gothic Book" panose="020B0503020102020204" pitchFamily="34" charset="0"/>
                        <a:ea typeface="Calibri" panose="020F0502020204030204" pitchFamily="34" charset="0"/>
                        <a:cs typeface="Arial" panose="020B0604020202020204" pitchFamily="34" charset="0"/>
                      </a:endParaRPr>
                    </a:p>
                  </a:txBody>
                  <a:tcPr marL="25507" marR="25507" marT="0" marB="0" anchor="ctr">
                    <a:lnL w="12700" cap="flat" cmpd="sng" algn="ctr">
                      <a:solidFill>
                        <a:srgbClr val="000000"/>
                      </a:solidFill>
                      <a:prstDash val="solid"/>
                      <a:round/>
                      <a:headEnd type="none" w="med" len="med"/>
                      <a:tailEnd type="none" w="med" len="med"/>
                    </a:lnL>
                    <a:lnR>
                      <a:noFill/>
                    </a:lnR>
                    <a:lnT>
                      <a:noFill/>
                    </a:lnT>
                    <a:lnB>
                      <a:noFill/>
                    </a:lnB>
                  </a:tcPr>
                </a:tc>
                <a:tc>
                  <a:txBody>
                    <a:bodyPr/>
                    <a:lstStyle/>
                    <a:p>
                      <a:pPr marL="0" marR="0" algn="ctr">
                        <a:lnSpc>
                          <a:spcPct val="200000"/>
                        </a:lnSpc>
                        <a:spcBef>
                          <a:spcPts val="0"/>
                        </a:spcBef>
                        <a:spcAft>
                          <a:spcPts val="0"/>
                        </a:spcAft>
                      </a:pPr>
                      <a:r>
                        <a:rPr lang="en-US" sz="1150">
                          <a:effectLst/>
                          <a:latin typeface="Franklin Gothic Book" panose="020B0503020102020204" pitchFamily="34" charset="0"/>
                          <a:ea typeface="Calibri" panose="020F0502020204030204" pitchFamily="34" charset="0"/>
                          <a:cs typeface="Arial" panose="020B0604020202020204" pitchFamily="34" charset="0"/>
                        </a:rPr>
                        <a:t>-</a:t>
                      </a:r>
                    </a:p>
                  </a:txBody>
                  <a:tcPr marL="25507" marR="25507" marT="0" marB="0" anchor="ctr">
                    <a:lnL>
                      <a:noFill/>
                    </a:lnL>
                    <a:lnR w="12700" cap="flat" cmpd="sng" algn="ctr">
                      <a:solidFill>
                        <a:srgbClr val="000000"/>
                      </a:solidFill>
                      <a:prstDash val="solid"/>
                      <a:round/>
                      <a:headEnd type="none" w="med" len="med"/>
                      <a:tailEnd type="none" w="med" len="med"/>
                    </a:lnR>
                    <a:lnT>
                      <a:noFill/>
                    </a:lnT>
                    <a:lnB>
                      <a:noFill/>
                    </a:lnB>
                  </a:tcPr>
                </a:tc>
                <a:tc>
                  <a:txBody>
                    <a:bodyPr/>
                    <a:lstStyle/>
                    <a:p>
                      <a:pPr marL="0" marR="0" algn="ctr">
                        <a:lnSpc>
                          <a:spcPct val="200000"/>
                        </a:lnSpc>
                        <a:spcBef>
                          <a:spcPts val="0"/>
                        </a:spcBef>
                        <a:spcAft>
                          <a:spcPts val="0"/>
                        </a:spcAft>
                      </a:pPr>
                      <a:r>
                        <a:rPr lang="en-US" sz="1150">
                          <a:solidFill>
                            <a:srgbClr val="000000"/>
                          </a:solidFill>
                          <a:effectLst/>
                          <a:latin typeface="Franklin Gothic Book" panose="020B0503020102020204" pitchFamily="34" charset="0"/>
                          <a:ea typeface="Calibri" panose="020F0502020204030204" pitchFamily="34" charset="0"/>
                          <a:cs typeface="Arial" panose="020B0604020202020204" pitchFamily="34" charset="0"/>
                        </a:rPr>
                        <a:t>0.00</a:t>
                      </a:r>
                      <a:endParaRPr lang="en-US" sz="1150">
                        <a:effectLst/>
                        <a:latin typeface="Franklin Gothic Book" panose="020B0503020102020204" pitchFamily="34" charset="0"/>
                        <a:ea typeface="Calibri" panose="020F0502020204030204" pitchFamily="34" charset="0"/>
                        <a:cs typeface="Arial" panose="020B0604020202020204" pitchFamily="34" charset="0"/>
                      </a:endParaRPr>
                    </a:p>
                  </a:txBody>
                  <a:tcPr marL="25507" marR="25507" marT="0" marB="0" anchor="ctr">
                    <a:lnL w="12700" cap="flat" cmpd="sng" algn="ctr">
                      <a:solidFill>
                        <a:srgbClr val="000000"/>
                      </a:solidFill>
                      <a:prstDash val="solid"/>
                      <a:round/>
                      <a:headEnd type="none" w="med" len="med"/>
                      <a:tailEnd type="none" w="med" len="med"/>
                    </a:lnL>
                    <a:lnR>
                      <a:noFill/>
                    </a:lnR>
                    <a:lnT>
                      <a:noFill/>
                    </a:lnT>
                    <a:lnB>
                      <a:noFill/>
                    </a:lnB>
                  </a:tcPr>
                </a:tc>
                <a:tc>
                  <a:txBody>
                    <a:bodyPr/>
                    <a:lstStyle/>
                    <a:p>
                      <a:pPr marL="0" marR="0" algn="ctr">
                        <a:lnSpc>
                          <a:spcPct val="200000"/>
                        </a:lnSpc>
                        <a:spcBef>
                          <a:spcPts val="0"/>
                        </a:spcBef>
                        <a:spcAft>
                          <a:spcPts val="0"/>
                        </a:spcAft>
                      </a:pPr>
                      <a:r>
                        <a:rPr lang="en-US" sz="1150">
                          <a:solidFill>
                            <a:srgbClr val="000000"/>
                          </a:solidFill>
                          <a:effectLst/>
                          <a:latin typeface="Franklin Gothic Book" panose="020B0503020102020204" pitchFamily="34" charset="0"/>
                          <a:ea typeface="Calibri" panose="020F0502020204030204" pitchFamily="34" charset="0"/>
                          <a:cs typeface="Arial" panose="020B0604020202020204" pitchFamily="34" charset="0"/>
                        </a:rPr>
                        <a:t>0</a:t>
                      </a:r>
                      <a:endParaRPr lang="en-US" sz="1150">
                        <a:effectLst/>
                        <a:latin typeface="Franklin Gothic Book" panose="020B0503020102020204" pitchFamily="34" charset="0"/>
                        <a:ea typeface="Calibri" panose="020F0502020204030204" pitchFamily="34" charset="0"/>
                        <a:cs typeface="Arial" panose="020B0604020202020204" pitchFamily="34" charset="0"/>
                      </a:endParaRPr>
                    </a:p>
                  </a:txBody>
                  <a:tcPr marL="25507" marR="25507" marT="0" marB="0" anchor="ctr">
                    <a:lnL>
                      <a:noFill/>
                    </a:lnL>
                    <a:lnR>
                      <a:noFill/>
                    </a:lnR>
                    <a:lnT>
                      <a:noFill/>
                    </a:lnT>
                    <a:lnB>
                      <a:noFill/>
                    </a:lnB>
                  </a:tcPr>
                </a:tc>
                <a:extLst>
                  <a:ext uri="{0D108BD9-81ED-4DB2-BD59-A6C34878D82A}">
                    <a16:rowId xmlns:a16="http://schemas.microsoft.com/office/drawing/2014/main" val="3857425968"/>
                  </a:ext>
                </a:extLst>
              </a:tr>
              <a:tr h="295003">
                <a:tc>
                  <a:txBody>
                    <a:bodyPr/>
                    <a:lstStyle/>
                    <a:p>
                      <a:pPr marL="0" marR="0" algn="l">
                        <a:lnSpc>
                          <a:spcPct val="200000"/>
                        </a:lnSpc>
                        <a:spcBef>
                          <a:spcPts val="0"/>
                        </a:spcBef>
                        <a:spcAft>
                          <a:spcPts val="0"/>
                        </a:spcAft>
                      </a:pPr>
                      <a:r>
                        <a:rPr lang="en-US" sz="1150" i="1">
                          <a:solidFill>
                            <a:srgbClr val="000000"/>
                          </a:solidFill>
                          <a:effectLst/>
                          <a:latin typeface="Franklin Gothic Book" panose="020B0503020102020204" pitchFamily="34" charset="0"/>
                          <a:ea typeface="Calibri" panose="020F0502020204030204" pitchFamily="34" charset="0"/>
                          <a:cs typeface="Arial" panose="020B0604020202020204" pitchFamily="34" charset="0"/>
                        </a:rPr>
                        <a:t>Natural Gas</a:t>
                      </a:r>
                      <a:endParaRPr lang="en-US" sz="1150">
                        <a:effectLst/>
                        <a:latin typeface="Franklin Gothic Book" panose="020B0503020102020204" pitchFamily="34" charset="0"/>
                        <a:ea typeface="Calibri" panose="020F0502020204030204" pitchFamily="34" charset="0"/>
                        <a:cs typeface="Arial" panose="020B0604020202020204" pitchFamily="34" charset="0"/>
                      </a:endParaRPr>
                    </a:p>
                  </a:txBody>
                  <a:tcPr marL="25507" marR="25507" marT="0" marB="0" anchor="ctr">
                    <a:lnL>
                      <a:noFill/>
                    </a:lnL>
                    <a:lnR w="12700" cap="flat" cmpd="sng" algn="ctr">
                      <a:solidFill>
                        <a:srgbClr val="000000"/>
                      </a:solidFill>
                      <a:prstDash val="solid"/>
                      <a:round/>
                      <a:headEnd type="none" w="med" len="med"/>
                      <a:tailEnd type="none" w="med" len="med"/>
                    </a:lnR>
                    <a:lnT>
                      <a:noFill/>
                    </a:lnT>
                    <a:lnB>
                      <a:noFill/>
                    </a:lnB>
                    <a:solidFill>
                      <a:srgbClr val="F2F2F2"/>
                    </a:solidFill>
                  </a:tcPr>
                </a:tc>
                <a:tc>
                  <a:txBody>
                    <a:bodyPr/>
                    <a:lstStyle/>
                    <a:p>
                      <a:pPr marL="0" marR="0" algn="ctr">
                        <a:lnSpc>
                          <a:spcPct val="200000"/>
                        </a:lnSpc>
                        <a:spcBef>
                          <a:spcPts val="0"/>
                        </a:spcBef>
                        <a:spcAft>
                          <a:spcPts val="0"/>
                        </a:spcAft>
                      </a:pPr>
                      <a:r>
                        <a:rPr lang="en-US" sz="1150">
                          <a:solidFill>
                            <a:srgbClr val="000000"/>
                          </a:solidFill>
                          <a:effectLst/>
                          <a:latin typeface="Franklin Gothic Book" panose="020B0503020102020204" pitchFamily="34" charset="0"/>
                          <a:ea typeface="Calibri" panose="020F0502020204030204" pitchFamily="34" charset="0"/>
                          <a:cs typeface="Arial" panose="020B0604020202020204" pitchFamily="34" charset="0"/>
                        </a:rPr>
                        <a:t>23.76</a:t>
                      </a:r>
                      <a:endParaRPr lang="en-US" sz="1150">
                        <a:effectLst/>
                        <a:latin typeface="Franklin Gothic Book" panose="020B0503020102020204" pitchFamily="34" charset="0"/>
                        <a:ea typeface="Calibri" panose="020F0502020204030204" pitchFamily="34" charset="0"/>
                        <a:cs typeface="Arial" panose="020B0604020202020204" pitchFamily="34" charset="0"/>
                      </a:endParaRPr>
                    </a:p>
                  </a:txBody>
                  <a:tcPr marL="25507" marR="25507" marT="0" marB="0" anchor="ctr">
                    <a:lnL w="12700" cap="flat" cmpd="sng" algn="ctr">
                      <a:solidFill>
                        <a:srgbClr val="000000"/>
                      </a:solidFill>
                      <a:prstDash val="solid"/>
                      <a:round/>
                      <a:headEnd type="none" w="med" len="med"/>
                      <a:tailEnd type="none" w="med" len="med"/>
                    </a:lnL>
                    <a:lnR>
                      <a:noFill/>
                    </a:lnR>
                    <a:lnT>
                      <a:noFill/>
                    </a:lnT>
                    <a:lnB>
                      <a:noFill/>
                    </a:lnB>
                    <a:solidFill>
                      <a:srgbClr val="F2F2F2"/>
                    </a:solidFill>
                  </a:tcPr>
                </a:tc>
                <a:tc>
                  <a:txBody>
                    <a:bodyPr/>
                    <a:lstStyle/>
                    <a:p>
                      <a:pPr marL="0" marR="0" algn="ctr">
                        <a:lnSpc>
                          <a:spcPct val="200000"/>
                        </a:lnSpc>
                        <a:spcBef>
                          <a:spcPts val="0"/>
                        </a:spcBef>
                        <a:spcAft>
                          <a:spcPts val="0"/>
                        </a:spcAft>
                      </a:pPr>
                      <a:r>
                        <a:rPr lang="en-US" sz="1150">
                          <a:solidFill>
                            <a:srgbClr val="000000"/>
                          </a:solidFill>
                          <a:effectLst/>
                          <a:latin typeface="Franklin Gothic Book" panose="020B0503020102020204" pitchFamily="34" charset="0"/>
                          <a:ea typeface="Calibri" panose="020F0502020204030204" pitchFamily="34" charset="0"/>
                          <a:cs typeface="Arial" panose="020B0604020202020204" pitchFamily="34" charset="0"/>
                        </a:rPr>
                        <a:t>15</a:t>
                      </a:r>
                      <a:endParaRPr lang="en-US" sz="1150">
                        <a:effectLst/>
                        <a:latin typeface="Franklin Gothic Book" panose="020B0503020102020204" pitchFamily="34" charset="0"/>
                        <a:ea typeface="Calibri" panose="020F0502020204030204" pitchFamily="34" charset="0"/>
                        <a:cs typeface="Arial" panose="020B0604020202020204" pitchFamily="34" charset="0"/>
                      </a:endParaRPr>
                    </a:p>
                  </a:txBody>
                  <a:tcPr marL="25507" marR="25507" marT="0" marB="0" anchor="ctr">
                    <a:lnL>
                      <a:noFill/>
                    </a:lnL>
                    <a:lnR w="12700" cap="flat" cmpd="sng" algn="ctr">
                      <a:solidFill>
                        <a:srgbClr val="000000"/>
                      </a:solidFill>
                      <a:prstDash val="solid"/>
                      <a:round/>
                      <a:headEnd type="none" w="med" len="med"/>
                      <a:tailEnd type="none" w="med" len="med"/>
                    </a:lnR>
                    <a:lnT>
                      <a:noFill/>
                    </a:lnT>
                    <a:lnB>
                      <a:noFill/>
                    </a:lnB>
                    <a:solidFill>
                      <a:srgbClr val="F2F2F2"/>
                    </a:solidFill>
                  </a:tcPr>
                </a:tc>
                <a:tc>
                  <a:txBody>
                    <a:bodyPr/>
                    <a:lstStyle/>
                    <a:p>
                      <a:pPr marL="0" marR="0" algn="ctr">
                        <a:lnSpc>
                          <a:spcPct val="200000"/>
                        </a:lnSpc>
                        <a:spcBef>
                          <a:spcPts val="0"/>
                        </a:spcBef>
                        <a:spcAft>
                          <a:spcPts val="0"/>
                        </a:spcAft>
                      </a:pPr>
                      <a:r>
                        <a:rPr lang="en-US" sz="1150" dirty="0">
                          <a:solidFill>
                            <a:srgbClr val="000000"/>
                          </a:solidFill>
                          <a:effectLst/>
                          <a:latin typeface="Franklin Gothic Book" panose="020B0503020102020204" pitchFamily="34" charset="0"/>
                          <a:ea typeface="Calibri" panose="020F0502020204030204" pitchFamily="34" charset="0"/>
                          <a:cs typeface="Arial" panose="020B0604020202020204" pitchFamily="34" charset="0"/>
                        </a:rPr>
                        <a:t>44.51</a:t>
                      </a:r>
                      <a:endParaRPr lang="en-US" sz="1150" dirty="0">
                        <a:effectLst/>
                        <a:latin typeface="Franklin Gothic Book" panose="020B0503020102020204" pitchFamily="34" charset="0"/>
                        <a:ea typeface="Calibri" panose="020F0502020204030204" pitchFamily="34" charset="0"/>
                        <a:cs typeface="Arial" panose="020B0604020202020204" pitchFamily="34" charset="0"/>
                      </a:endParaRPr>
                    </a:p>
                  </a:txBody>
                  <a:tcPr marL="25507" marR="25507" marT="0" marB="0" anchor="ctr">
                    <a:lnL w="12700" cap="flat" cmpd="sng" algn="ctr">
                      <a:solidFill>
                        <a:srgbClr val="000000"/>
                      </a:solidFill>
                      <a:prstDash val="solid"/>
                      <a:round/>
                      <a:headEnd type="none" w="med" len="med"/>
                      <a:tailEnd type="none" w="med" len="med"/>
                    </a:lnL>
                    <a:lnR>
                      <a:noFill/>
                    </a:lnR>
                    <a:lnT>
                      <a:noFill/>
                    </a:lnT>
                    <a:lnB>
                      <a:noFill/>
                    </a:lnB>
                    <a:solidFill>
                      <a:srgbClr val="F2F2F2"/>
                    </a:solidFill>
                  </a:tcPr>
                </a:tc>
                <a:tc>
                  <a:txBody>
                    <a:bodyPr/>
                    <a:lstStyle/>
                    <a:p>
                      <a:pPr marL="0" marR="0" algn="ctr">
                        <a:lnSpc>
                          <a:spcPct val="200000"/>
                        </a:lnSpc>
                        <a:spcBef>
                          <a:spcPts val="0"/>
                        </a:spcBef>
                        <a:spcAft>
                          <a:spcPts val="0"/>
                        </a:spcAft>
                      </a:pPr>
                      <a:r>
                        <a:rPr lang="en-US" sz="1150">
                          <a:solidFill>
                            <a:srgbClr val="000000"/>
                          </a:solidFill>
                          <a:effectLst/>
                          <a:latin typeface="Franklin Gothic Book" panose="020B0503020102020204" pitchFamily="34" charset="0"/>
                          <a:ea typeface="Calibri" panose="020F0502020204030204" pitchFamily="34" charset="0"/>
                          <a:cs typeface="Arial" panose="020B0604020202020204" pitchFamily="34" charset="0"/>
                        </a:rPr>
                        <a:t>29</a:t>
                      </a:r>
                      <a:endParaRPr lang="en-US" sz="1150">
                        <a:effectLst/>
                        <a:latin typeface="Franklin Gothic Book" panose="020B0503020102020204" pitchFamily="34" charset="0"/>
                        <a:ea typeface="Calibri" panose="020F0502020204030204" pitchFamily="34" charset="0"/>
                        <a:cs typeface="Arial" panose="020B0604020202020204" pitchFamily="34" charset="0"/>
                      </a:endParaRPr>
                    </a:p>
                  </a:txBody>
                  <a:tcPr marL="25507" marR="25507" marT="0" marB="0" anchor="ctr">
                    <a:lnL>
                      <a:noFill/>
                    </a:lnL>
                    <a:lnR w="12700" cap="flat" cmpd="sng" algn="ctr">
                      <a:solidFill>
                        <a:srgbClr val="000000"/>
                      </a:solidFill>
                      <a:prstDash val="solid"/>
                      <a:round/>
                      <a:headEnd type="none" w="med" len="med"/>
                      <a:tailEnd type="none" w="med" len="med"/>
                    </a:lnR>
                    <a:lnT>
                      <a:noFill/>
                    </a:lnT>
                    <a:lnB>
                      <a:noFill/>
                    </a:lnB>
                    <a:solidFill>
                      <a:srgbClr val="F2F2F2"/>
                    </a:solidFill>
                  </a:tcPr>
                </a:tc>
                <a:tc>
                  <a:txBody>
                    <a:bodyPr/>
                    <a:lstStyle/>
                    <a:p>
                      <a:pPr marL="0" marR="0" algn="ctr">
                        <a:lnSpc>
                          <a:spcPct val="200000"/>
                        </a:lnSpc>
                        <a:spcBef>
                          <a:spcPts val="0"/>
                        </a:spcBef>
                        <a:spcAft>
                          <a:spcPts val="0"/>
                        </a:spcAft>
                      </a:pPr>
                      <a:r>
                        <a:rPr lang="en-US" sz="1150">
                          <a:solidFill>
                            <a:srgbClr val="000000"/>
                          </a:solidFill>
                          <a:effectLst/>
                          <a:latin typeface="Franklin Gothic Book" panose="020B0503020102020204" pitchFamily="34" charset="0"/>
                          <a:ea typeface="Calibri" panose="020F0502020204030204" pitchFamily="34" charset="0"/>
                          <a:cs typeface="Arial" panose="020B0604020202020204" pitchFamily="34" charset="0"/>
                        </a:rPr>
                        <a:t>5.61</a:t>
                      </a:r>
                      <a:endParaRPr lang="en-US" sz="1150">
                        <a:effectLst/>
                        <a:latin typeface="Franklin Gothic Book" panose="020B0503020102020204" pitchFamily="34" charset="0"/>
                        <a:ea typeface="Calibri" panose="020F0502020204030204" pitchFamily="34" charset="0"/>
                        <a:cs typeface="Arial" panose="020B0604020202020204" pitchFamily="34" charset="0"/>
                      </a:endParaRPr>
                    </a:p>
                  </a:txBody>
                  <a:tcPr marL="25507" marR="25507" marT="0" marB="0" anchor="ctr">
                    <a:lnL w="12700" cap="flat" cmpd="sng" algn="ctr">
                      <a:solidFill>
                        <a:srgbClr val="000000"/>
                      </a:solidFill>
                      <a:prstDash val="solid"/>
                      <a:round/>
                      <a:headEnd type="none" w="med" len="med"/>
                      <a:tailEnd type="none" w="med" len="med"/>
                    </a:lnL>
                    <a:lnR>
                      <a:noFill/>
                    </a:lnR>
                    <a:lnT>
                      <a:noFill/>
                    </a:lnT>
                    <a:lnB>
                      <a:noFill/>
                    </a:lnB>
                    <a:solidFill>
                      <a:srgbClr val="F2F2F2"/>
                    </a:solidFill>
                  </a:tcPr>
                </a:tc>
                <a:tc>
                  <a:txBody>
                    <a:bodyPr/>
                    <a:lstStyle/>
                    <a:p>
                      <a:pPr marL="0" marR="0" algn="ctr">
                        <a:lnSpc>
                          <a:spcPct val="200000"/>
                        </a:lnSpc>
                        <a:spcBef>
                          <a:spcPts val="0"/>
                        </a:spcBef>
                        <a:spcAft>
                          <a:spcPts val="0"/>
                        </a:spcAft>
                      </a:pPr>
                      <a:r>
                        <a:rPr lang="en-US" sz="1150">
                          <a:solidFill>
                            <a:srgbClr val="000000"/>
                          </a:solidFill>
                          <a:effectLst/>
                          <a:latin typeface="Franklin Gothic Book" panose="020B0503020102020204" pitchFamily="34" charset="0"/>
                          <a:ea typeface="Calibri" panose="020F0502020204030204" pitchFamily="34" charset="0"/>
                          <a:cs typeface="Arial" panose="020B0604020202020204" pitchFamily="34" charset="0"/>
                        </a:rPr>
                        <a:t>3</a:t>
                      </a:r>
                      <a:endParaRPr lang="en-US" sz="1150">
                        <a:effectLst/>
                        <a:latin typeface="Franklin Gothic Book" panose="020B0503020102020204" pitchFamily="34" charset="0"/>
                        <a:ea typeface="Calibri" panose="020F0502020204030204" pitchFamily="34" charset="0"/>
                        <a:cs typeface="Arial" panose="020B0604020202020204" pitchFamily="34" charset="0"/>
                      </a:endParaRPr>
                    </a:p>
                  </a:txBody>
                  <a:tcPr marL="25507" marR="25507" marT="0" marB="0" anchor="ctr">
                    <a:lnL>
                      <a:noFill/>
                    </a:lnL>
                    <a:lnR w="12700" cap="flat" cmpd="sng" algn="ctr">
                      <a:solidFill>
                        <a:srgbClr val="000000"/>
                      </a:solidFill>
                      <a:prstDash val="solid"/>
                      <a:round/>
                      <a:headEnd type="none" w="med" len="med"/>
                      <a:tailEnd type="none" w="med" len="med"/>
                    </a:lnR>
                    <a:lnT>
                      <a:noFill/>
                    </a:lnT>
                    <a:lnB>
                      <a:noFill/>
                    </a:lnB>
                    <a:solidFill>
                      <a:srgbClr val="F2F2F2"/>
                    </a:solidFill>
                  </a:tcPr>
                </a:tc>
                <a:tc>
                  <a:txBody>
                    <a:bodyPr/>
                    <a:lstStyle/>
                    <a:p>
                      <a:pPr marL="0" marR="0" algn="ctr">
                        <a:lnSpc>
                          <a:spcPct val="200000"/>
                        </a:lnSpc>
                        <a:spcBef>
                          <a:spcPts val="0"/>
                        </a:spcBef>
                        <a:spcAft>
                          <a:spcPts val="0"/>
                        </a:spcAft>
                      </a:pPr>
                      <a:r>
                        <a:rPr lang="en-US" sz="1150">
                          <a:solidFill>
                            <a:srgbClr val="000000"/>
                          </a:solidFill>
                          <a:effectLst/>
                          <a:latin typeface="Franklin Gothic Book" panose="020B0503020102020204" pitchFamily="34" charset="0"/>
                          <a:ea typeface="Calibri" panose="020F0502020204030204" pitchFamily="34" charset="0"/>
                          <a:cs typeface="Arial" panose="020B0604020202020204" pitchFamily="34" charset="0"/>
                        </a:rPr>
                        <a:t>6.44</a:t>
                      </a:r>
                      <a:endParaRPr lang="en-US" sz="1150">
                        <a:effectLst/>
                        <a:latin typeface="Franklin Gothic Book" panose="020B0503020102020204" pitchFamily="34" charset="0"/>
                        <a:ea typeface="Calibri" panose="020F0502020204030204" pitchFamily="34" charset="0"/>
                        <a:cs typeface="Arial" panose="020B0604020202020204" pitchFamily="34" charset="0"/>
                      </a:endParaRPr>
                    </a:p>
                  </a:txBody>
                  <a:tcPr marL="25507" marR="25507" marT="0" marB="0" anchor="ctr">
                    <a:lnL w="12700" cap="flat" cmpd="sng" algn="ctr">
                      <a:solidFill>
                        <a:srgbClr val="000000"/>
                      </a:solidFill>
                      <a:prstDash val="solid"/>
                      <a:round/>
                      <a:headEnd type="none" w="med" len="med"/>
                      <a:tailEnd type="none" w="med" len="med"/>
                    </a:lnL>
                    <a:lnR>
                      <a:noFill/>
                    </a:lnR>
                    <a:lnT>
                      <a:noFill/>
                    </a:lnT>
                    <a:lnB>
                      <a:noFill/>
                    </a:lnB>
                    <a:solidFill>
                      <a:srgbClr val="F2F2F2"/>
                    </a:solidFill>
                  </a:tcPr>
                </a:tc>
                <a:tc>
                  <a:txBody>
                    <a:bodyPr/>
                    <a:lstStyle/>
                    <a:p>
                      <a:pPr marL="0" marR="0" algn="ctr">
                        <a:lnSpc>
                          <a:spcPct val="200000"/>
                        </a:lnSpc>
                        <a:spcBef>
                          <a:spcPts val="0"/>
                        </a:spcBef>
                        <a:spcAft>
                          <a:spcPts val="0"/>
                        </a:spcAft>
                      </a:pPr>
                      <a:r>
                        <a:rPr lang="en-US" sz="1150">
                          <a:solidFill>
                            <a:srgbClr val="000000"/>
                          </a:solidFill>
                          <a:effectLst/>
                          <a:latin typeface="Franklin Gothic Book" panose="020B0503020102020204" pitchFamily="34" charset="0"/>
                          <a:ea typeface="Calibri" panose="020F0502020204030204" pitchFamily="34" charset="0"/>
                          <a:cs typeface="Arial" panose="020B0604020202020204" pitchFamily="34" charset="0"/>
                        </a:rPr>
                        <a:t>3</a:t>
                      </a:r>
                      <a:endParaRPr lang="en-US" sz="1150">
                        <a:effectLst/>
                        <a:latin typeface="Franklin Gothic Book" panose="020B0503020102020204" pitchFamily="34" charset="0"/>
                        <a:ea typeface="Calibri" panose="020F0502020204030204" pitchFamily="34" charset="0"/>
                        <a:cs typeface="Arial" panose="020B0604020202020204" pitchFamily="34" charset="0"/>
                      </a:endParaRPr>
                    </a:p>
                  </a:txBody>
                  <a:tcPr marL="25507" marR="25507" marT="0" marB="0" anchor="ctr">
                    <a:lnL>
                      <a:noFill/>
                    </a:lnL>
                    <a:lnR>
                      <a:noFill/>
                    </a:lnR>
                    <a:lnT>
                      <a:noFill/>
                    </a:lnT>
                    <a:lnB>
                      <a:noFill/>
                    </a:lnB>
                    <a:solidFill>
                      <a:srgbClr val="F2F2F2"/>
                    </a:solidFill>
                  </a:tcPr>
                </a:tc>
                <a:extLst>
                  <a:ext uri="{0D108BD9-81ED-4DB2-BD59-A6C34878D82A}">
                    <a16:rowId xmlns:a16="http://schemas.microsoft.com/office/drawing/2014/main" val="2167266189"/>
                  </a:ext>
                </a:extLst>
              </a:tr>
              <a:tr h="295003">
                <a:tc>
                  <a:txBody>
                    <a:bodyPr/>
                    <a:lstStyle/>
                    <a:p>
                      <a:pPr marL="0" marR="0" algn="l">
                        <a:lnSpc>
                          <a:spcPct val="200000"/>
                        </a:lnSpc>
                        <a:spcBef>
                          <a:spcPts val="0"/>
                        </a:spcBef>
                        <a:spcAft>
                          <a:spcPts val="0"/>
                        </a:spcAft>
                      </a:pPr>
                      <a:r>
                        <a:rPr lang="en-US" sz="1150" i="1">
                          <a:solidFill>
                            <a:srgbClr val="000000"/>
                          </a:solidFill>
                          <a:effectLst/>
                          <a:latin typeface="Franklin Gothic Book" panose="020B0503020102020204" pitchFamily="34" charset="0"/>
                          <a:ea typeface="Calibri" panose="020F0502020204030204" pitchFamily="34" charset="0"/>
                          <a:cs typeface="Arial" panose="020B0604020202020204" pitchFamily="34" charset="0"/>
                        </a:rPr>
                        <a:t>Dual Fuel</a:t>
                      </a:r>
                      <a:endParaRPr lang="en-US" sz="1150">
                        <a:effectLst/>
                        <a:latin typeface="Franklin Gothic Book" panose="020B0503020102020204" pitchFamily="34" charset="0"/>
                        <a:ea typeface="Calibri" panose="020F0502020204030204" pitchFamily="34" charset="0"/>
                        <a:cs typeface="Arial" panose="020B0604020202020204" pitchFamily="34" charset="0"/>
                      </a:endParaRPr>
                    </a:p>
                  </a:txBody>
                  <a:tcPr marL="25507" marR="25507" marT="0" marB="0" anchor="ctr">
                    <a:lnL>
                      <a:noFill/>
                    </a:lnL>
                    <a:lnR w="12700" cap="flat" cmpd="sng" algn="ctr">
                      <a:solidFill>
                        <a:srgbClr val="000000"/>
                      </a:solidFill>
                      <a:prstDash val="solid"/>
                      <a:round/>
                      <a:headEnd type="none" w="med" len="med"/>
                      <a:tailEnd type="none" w="med" len="med"/>
                    </a:lnR>
                    <a:lnT>
                      <a:noFill/>
                    </a:lnT>
                    <a:lnB>
                      <a:noFill/>
                    </a:lnB>
                  </a:tcPr>
                </a:tc>
                <a:tc>
                  <a:txBody>
                    <a:bodyPr/>
                    <a:lstStyle/>
                    <a:p>
                      <a:pPr marL="0" marR="0" algn="ctr">
                        <a:lnSpc>
                          <a:spcPct val="200000"/>
                        </a:lnSpc>
                        <a:spcBef>
                          <a:spcPts val="0"/>
                        </a:spcBef>
                        <a:spcAft>
                          <a:spcPts val="0"/>
                        </a:spcAft>
                      </a:pPr>
                      <a:r>
                        <a:rPr lang="en-US" sz="1150">
                          <a:solidFill>
                            <a:srgbClr val="000000"/>
                          </a:solidFill>
                          <a:effectLst/>
                          <a:latin typeface="Franklin Gothic Book" panose="020B0503020102020204" pitchFamily="34" charset="0"/>
                          <a:ea typeface="Calibri" panose="020F0502020204030204" pitchFamily="34" charset="0"/>
                          <a:cs typeface="Arial" panose="020B0604020202020204" pitchFamily="34" charset="0"/>
                        </a:rPr>
                        <a:t>27.89</a:t>
                      </a:r>
                      <a:endParaRPr lang="en-US" sz="1150">
                        <a:effectLst/>
                        <a:latin typeface="Franklin Gothic Book" panose="020B0503020102020204" pitchFamily="34" charset="0"/>
                        <a:ea typeface="Calibri" panose="020F0502020204030204" pitchFamily="34" charset="0"/>
                        <a:cs typeface="Arial" panose="020B0604020202020204" pitchFamily="34" charset="0"/>
                      </a:endParaRPr>
                    </a:p>
                  </a:txBody>
                  <a:tcPr marL="25507" marR="25507" marT="0" marB="0" anchor="ctr">
                    <a:lnL w="12700" cap="flat" cmpd="sng" algn="ctr">
                      <a:solidFill>
                        <a:srgbClr val="000000"/>
                      </a:solidFill>
                      <a:prstDash val="solid"/>
                      <a:round/>
                      <a:headEnd type="none" w="med" len="med"/>
                      <a:tailEnd type="none" w="med" len="med"/>
                    </a:lnL>
                    <a:lnR>
                      <a:noFill/>
                    </a:lnR>
                    <a:lnT>
                      <a:noFill/>
                    </a:lnT>
                    <a:lnB>
                      <a:noFill/>
                    </a:lnB>
                  </a:tcPr>
                </a:tc>
                <a:tc>
                  <a:txBody>
                    <a:bodyPr/>
                    <a:lstStyle/>
                    <a:p>
                      <a:pPr marL="0" marR="0" algn="ctr">
                        <a:lnSpc>
                          <a:spcPct val="200000"/>
                        </a:lnSpc>
                        <a:spcBef>
                          <a:spcPts val="0"/>
                        </a:spcBef>
                        <a:spcAft>
                          <a:spcPts val="0"/>
                        </a:spcAft>
                      </a:pPr>
                      <a:r>
                        <a:rPr lang="en-US" sz="1150">
                          <a:solidFill>
                            <a:srgbClr val="000000"/>
                          </a:solidFill>
                          <a:effectLst/>
                          <a:latin typeface="Franklin Gothic Book" panose="020B0503020102020204" pitchFamily="34" charset="0"/>
                          <a:ea typeface="Calibri" panose="020F0502020204030204" pitchFamily="34" charset="0"/>
                          <a:cs typeface="Arial" panose="020B0604020202020204" pitchFamily="34" charset="0"/>
                        </a:rPr>
                        <a:t>18</a:t>
                      </a:r>
                      <a:endParaRPr lang="en-US" sz="1150">
                        <a:effectLst/>
                        <a:latin typeface="Franklin Gothic Book" panose="020B0503020102020204" pitchFamily="34" charset="0"/>
                        <a:ea typeface="Calibri" panose="020F0502020204030204" pitchFamily="34" charset="0"/>
                        <a:cs typeface="Arial" panose="020B0604020202020204" pitchFamily="34" charset="0"/>
                      </a:endParaRPr>
                    </a:p>
                  </a:txBody>
                  <a:tcPr marL="25507" marR="25507" marT="0" marB="0" anchor="ctr">
                    <a:lnL>
                      <a:noFill/>
                    </a:lnL>
                    <a:lnR w="12700" cap="flat" cmpd="sng" algn="ctr">
                      <a:solidFill>
                        <a:srgbClr val="000000"/>
                      </a:solidFill>
                      <a:prstDash val="solid"/>
                      <a:round/>
                      <a:headEnd type="none" w="med" len="med"/>
                      <a:tailEnd type="none" w="med" len="med"/>
                    </a:lnR>
                    <a:lnT>
                      <a:noFill/>
                    </a:lnT>
                    <a:lnB>
                      <a:noFill/>
                    </a:lnB>
                  </a:tcPr>
                </a:tc>
                <a:tc>
                  <a:txBody>
                    <a:bodyPr/>
                    <a:lstStyle/>
                    <a:p>
                      <a:pPr marL="0" marR="0" algn="ctr">
                        <a:lnSpc>
                          <a:spcPct val="200000"/>
                        </a:lnSpc>
                        <a:spcBef>
                          <a:spcPts val="0"/>
                        </a:spcBef>
                        <a:spcAft>
                          <a:spcPts val="0"/>
                        </a:spcAft>
                      </a:pPr>
                      <a:r>
                        <a:rPr lang="en-US" sz="1150" dirty="0">
                          <a:solidFill>
                            <a:srgbClr val="000000"/>
                          </a:solidFill>
                          <a:effectLst/>
                          <a:latin typeface="Franklin Gothic Book" panose="020B0503020102020204" pitchFamily="34" charset="0"/>
                          <a:ea typeface="Calibri" panose="020F0502020204030204" pitchFamily="34" charset="0"/>
                          <a:cs typeface="Arial" panose="020B0604020202020204" pitchFamily="34" charset="0"/>
                        </a:rPr>
                        <a:t>-</a:t>
                      </a:r>
                      <a:endParaRPr lang="en-US" sz="1150" dirty="0">
                        <a:effectLst/>
                        <a:latin typeface="Franklin Gothic Book" panose="020B0503020102020204" pitchFamily="34" charset="0"/>
                        <a:ea typeface="Calibri" panose="020F0502020204030204" pitchFamily="34" charset="0"/>
                        <a:cs typeface="Arial" panose="020B0604020202020204" pitchFamily="34" charset="0"/>
                      </a:endParaRPr>
                    </a:p>
                  </a:txBody>
                  <a:tcPr marL="25507" marR="25507" marT="0" marB="0" anchor="ctr">
                    <a:lnL w="12700" cap="flat" cmpd="sng" algn="ctr">
                      <a:solidFill>
                        <a:srgbClr val="000000"/>
                      </a:solidFill>
                      <a:prstDash val="solid"/>
                      <a:round/>
                      <a:headEnd type="none" w="med" len="med"/>
                      <a:tailEnd type="none" w="med" len="med"/>
                    </a:lnL>
                    <a:lnR>
                      <a:noFill/>
                    </a:lnR>
                    <a:lnT>
                      <a:noFill/>
                    </a:lnT>
                    <a:lnB>
                      <a:noFill/>
                    </a:lnB>
                  </a:tcPr>
                </a:tc>
                <a:tc>
                  <a:txBody>
                    <a:bodyPr/>
                    <a:lstStyle/>
                    <a:p>
                      <a:pPr marL="0" marR="0" algn="ctr">
                        <a:lnSpc>
                          <a:spcPct val="200000"/>
                        </a:lnSpc>
                        <a:spcBef>
                          <a:spcPts val="0"/>
                        </a:spcBef>
                        <a:spcAft>
                          <a:spcPts val="0"/>
                        </a:spcAft>
                      </a:pPr>
                      <a:r>
                        <a:rPr lang="en-US" sz="1150">
                          <a:effectLst/>
                          <a:latin typeface="Franklin Gothic Book" panose="020B0503020102020204" pitchFamily="34" charset="0"/>
                          <a:ea typeface="Calibri" panose="020F0502020204030204" pitchFamily="34" charset="0"/>
                          <a:cs typeface="Arial" panose="020B0604020202020204" pitchFamily="34" charset="0"/>
                        </a:rPr>
                        <a:t>-</a:t>
                      </a:r>
                    </a:p>
                  </a:txBody>
                  <a:tcPr marL="25507" marR="25507" marT="0" marB="0" anchor="ctr">
                    <a:lnL>
                      <a:noFill/>
                    </a:lnL>
                    <a:lnR w="12700" cap="flat" cmpd="sng" algn="ctr">
                      <a:solidFill>
                        <a:srgbClr val="000000"/>
                      </a:solidFill>
                      <a:prstDash val="solid"/>
                      <a:round/>
                      <a:headEnd type="none" w="med" len="med"/>
                      <a:tailEnd type="none" w="med" len="med"/>
                    </a:lnR>
                    <a:lnT>
                      <a:noFill/>
                    </a:lnT>
                    <a:lnB>
                      <a:noFill/>
                    </a:lnB>
                  </a:tcPr>
                </a:tc>
                <a:tc>
                  <a:txBody>
                    <a:bodyPr/>
                    <a:lstStyle/>
                    <a:p>
                      <a:pPr marL="0" marR="0" algn="ctr">
                        <a:lnSpc>
                          <a:spcPct val="200000"/>
                        </a:lnSpc>
                        <a:spcBef>
                          <a:spcPts val="0"/>
                        </a:spcBef>
                        <a:spcAft>
                          <a:spcPts val="0"/>
                        </a:spcAft>
                      </a:pPr>
                      <a:r>
                        <a:rPr lang="en-US" sz="1150">
                          <a:effectLst/>
                          <a:latin typeface="Franklin Gothic Book" panose="020B0503020102020204" pitchFamily="34" charset="0"/>
                          <a:ea typeface="Calibri" panose="020F0502020204030204" pitchFamily="34" charset="0"/>
                          <a:cs typeface="Arial" panose="020B0604020202020204" pitchFamily="34" charset="0"/>
                        </a:rPr>
                        <a:t>-</a:t>
                      </a:r>
                    </a:p>
                  </a:txBody>
                  <a:tcPr marL="25507" marR="25507" marT="0" marB="0" anchor="ctr">
                    <a:lnL w="12700" cap="flat" cmpd="sng" algn="ctr">
                      <a:solidFill>
                        <a:srgbClr val="000000"/>
                      </a:solidFill>
                      <a:prstDash val="solid"/>
                      <a:round/>
                      <a:headEnd type="none" w="med" len="med"/>
                      <a:tailEnd type="none" w="med" len="med"/>
                    </a:lnL>
                    <a:lnR>
                      <a:noFill/>
                    </a:lnR>
                    <a:lnT>
                      <a:noFill/>
                    </a:lnT>
                    <a:lnB>
                      <a:noFill/>
                    </a:lnB>
                  </a:tcPr>
                </a:tc>
                <a:tc>
                  <a:txBody>
                    <a:bodyPr/>
                    <a:lstStyle/>
                    <a:p>
                      <a:pPr marL="0" marR="0" algn="ctr">
                        <a:lnSpc>
                          <a:spcPct val="200000"/>
                        </a:lnSpc>
                        <a:spcBef>
                          <a:spcPts val="0"/>
                        </a:spcBef>
                        <a:spcAft>
                          <a:spcPts val="0"/>
                        </a:spcAft>
                      </a:pPr>
                      <a:r>
                        <a:rPr lang="en-US" sz="1150">
                          <a:effectLst/>
                          <a:latin typeface="Franklin Gothic Book" panose="020B0503020102020204" pitchFamily="34" charset="0"/>
                          <a:ea typeface="Calibri" panose="020F0502020204030204" pitchFamily="34" charset="0"/>
                          <a:cs typeface="Arial" panose="020B0604020202020204" pitchFamily="34" charset="0"/>
                        </a:rPr>
                        <a:t>-</a:t>
                      </a:r>
                    </a:p>
                  </a:txBody>
                  <a:tcPr marL="25507" marR="25507" marT="0" marB="0" anchor="ctr">
                    <a:lnL>
                      <a:noFill/>
                    </a:lnL>
                    <a:lnR w="12700" cap="flat" cmpd="sng" algn="ctr">
                      <a:solidFill>
                        <a:srgbClr val="000000"/>
                      </a:solidFill>
                      <a:prstDash val="solid"/>
                      <a:round/>
                      <a:headEnd type="none" w="med" len="med"/>
                      <a:tailEnd type="none" w="med" len="med"/>
                    </a:lnR>
                    <a:lnT>
                      <a:noFill/>
                    </a:lnT>
                    <a:lnB>
                      <a:noFill/>
                    </a:lnB>
                  </a:tcPr>
                </a:tc>
                <a:tc>
                  <a:txBody>
                    <a:bodyPr/>
                    <a:lstStyle/>
                    <a:p>
                      <a:pPr marL="0" marR="0" algn="ctr">
                        <a:lnSpc>
                          <a:spcPct val="200000"/>
                        </a:lnSpc>
                        <a:spcBef>
                          <a:spcPts val="0"/>
                        </a:spcBef>
                        <a:spcAft>
                          <a:spcPts val="0"/>
                        </a:spcAft>
                      </a:pPr>
                      <a:r>
                        <a:rPr lang="en-US" sz="1150">
                          <a:effectLst/>
                          <a:latin typeface="Franklin Gothic Book" panose="020B0503020102020204" pitchFamily="34" charset="0"/>
                          <a:ea typeface="Calibri" panose="020F0502020204030204" pitchFamily="34" charset="0"/>
                          <a:cs typeface="Arial" panose="020B0604020202020204" pitchFamily="34" charset="0"/>
                        </a:rPr>
                        <a:t>-</a:t>
                      </a:r>
                    </a:p>
                  </a:txBody>
                  <a:tcPr marL="25507" marR="25507" marT="0" marB="0" anchor="ctr">
                    <a:lnL w="12700" cap="flat" cmpd="sng" algn="ctr">
                      <a:solidFill>
                        <a:srgbClr val="000000"/>
                      </a:solidFill>
                      <a:prstDash val="solid"/>
                      <a:round/>
                      <a:headEnd type="none" w="med" len="med"/>
                      <a:tailEnd type="none" w="med" len="med"/>
                    </a:lnL>
                    <a:lnR>
                      <a:noFill/>
                    </a:lnR>
                    <a:lnT>
                      <a:noFill/>
                    </a:lnT>
                    <a:lnB>
                      <a:noFill/>
                    </a:lnB>
                  </a:tcPr>
                </a:tc>
                <a:tc>
                  <a:txBody>
                    <a:bodyPr/>
                    <a:lstStyle/>
                    <a:p>
                      <a:pPr marL="0" marR="0" algn="ctr">
                        <a:lnSpc>
                          <a:spcPct val="200000"/>
                        </a:lnSpc>
                        <a:spcBef>
                          <a:spcPts val="0"/>
                        </a:spcBef>
                        <a:spcAft>
                          <a:spcPts val="0"/>
                        </a:spcAft>
                      </a:pPr>
                      <a:r>
                        <a:rPr lang="en-US" sz="1150">
                          <a:effectLst/>
                          <a:latin typeface="Franklin Gothic Book" panose="020B0503020102020204" pitchFamily="34" charset="0"/>
                          <a:ea typeface="Calibri" panose="020F0502020204030204" pitchFamily="34" charset="0"/>
                          <a:cs typeface="Arial" panose="020B0604020202020204" pitchFamily="34" charset="0"/>
                        </a:rPr>
                        <a:t>-</a:t>
                      </a:r>
                    </a:p>
                  </a:txBody>
                  <a:tcPr marL="25507" marR="25507" marT="0" marB="0" anchor="ctr">
                    <a:lnL>
                      <a:noFill/>
                    </a:lnL>
                    <a:lnR>
                      <a:noFill/>
                    </a:lnR>
                    <a:lnT>
                      <a:noFill/>
                    </a:lnT>
                    <a:lnB>
                      <a:noFill/>
                    </a:lnB>
                  </a:tcPr>
                </a:tc>
                <a:extLst>
                  <a:ext uri="{0D108BD9-81ED-4DB2-BD59-A6C34878D82A}">
                    <a16:rowId xmlns:a16="http://schemas.microsoft.com/office/drawing/2014/main" val="980752456"/>
                  </a:ext>
                </a:extLst>
              </a:tr>
              <a:tr h="295003">
                <a:tc>
                  <a:txBody>
                    <a:bodyPr/>
                    <a:lstStyle/>
                    <a:p>
                      <a:pPr marL="0" marR="0" algn="l">
                        <a:lnSpc>
                          <a:spcPct val="200000"/>
                        </a:lnSpc>
                        <a:spcBef>
                          <a:spcPts val="0"/>
                        </a:spcBef>
                        <a:spcAft>
                          <a:spcPts val="0"/>
                        </a:spcAft>
                      </a:pPr>
                      <a:r>
                        <a:rPr lang="en-US" sz="1150" i="1">
                          <a:solidFill>
                            <a:srgbClr val="000000"/>
                          </a:solidFill>
                          <a:effectLst/>
                          <a:latin typeface="Franklin Gothic Book" panose="020B0503020102020204" pitchFamily="34" charset="0"/>
                          <a:ea typeface="Calibri" panose="020F0502020204030204" pitchFamily="34" charset="0"/>
                          <a:cs typeface="Arial" panose="020B0604020202020204" pitchFamily="34" charset="0"/>
                        </a:rPr>
                        <a:t>Coal</a:t>
                      </a:r>
                      <a:endParaRPr lang="en-US" sz="1150">
                        <a:effectLst/>
                        <a:latin typeface="Franklin Gothic Book" panose="020B0503020102020204" pitchFamily="34" charset="0"/>
                        <a:ea typeface="Calibri" panose="020F0502020204030204" pitchFamily="34" charset="0"/>
                        <a:cs typeface="Arial" panose="020B0604020202020204" pitchFamily="34" charset="0"/>
                      </a:endParaRPr>
                    </a:p>
                  </a:txBody>
                  <a:tcPr marL="25507" marR="25507" marT="0" marB="0" anchor="ctr">
                    <a:lnL>
                      <a:noFill/>
                    </a:lnL>
                    <a:lnR w="12700" cap="flat" cmpd="sng" algn="ctr">
                      <a:solidFill>
                        <a:srgbClr val="000000"/>
                      </a:solidFill>
                      <a:prstDash val="solid"/>
                      <a:round/>
                      <a:headEnd type="none" w="med" len="med"/>
                      <a:tailEnd type="none" w="med" len="med"/>
                    </a:lnR>
                    <a:lnT>
                      <a:noFill/>
                    </a:lnT>
                    <a:lnB>
                      <a:noFill/>
                    </a:lnB>
                    <a:solidFill>
                      <a:srgbClr val="F2F2F2"/>
                    </a:solidFill>
                  </a:tcPr>
                </a:tc>
                <a:tc>
                  <a:txBody>
                    <a:bodyPr/>
                    <a:lstStyle/>
                    <a:p>
                      <a:pPr marL="0" marR="0" algn="ctr">
                        <a:lnSpc>
                          <a:spcPct val="200000"/>
                        </a:lnSpc>
                        <a:spcBef>
                          <a:spcPts val="0"/>
                        </a:spcBef>
                        <a:spcAft>
                          <a:spcPts val="0"/>
                        </a:spcAft>
                      </a:pPr>
                      <a:r>
                        <a:rPr lang="en-US" sz="1150">
                          <a:solidFill>
                            <a:srgbClr val="000000"/>
                          </a:solidFill>
                          <a:effectLst/>
                          <a:latin typeface="Franklin Gothic Book" panose="020B0503020102020204" pitchFamily="34" charset="0"/>
                          <a:ea typeface="Calibri" panose="020F0502020204030204" pitchFamily="34" charset="0"/>
                          <a:cs typeface="Arial" panose="020B0604020202020204" pitchFamily="34" charset="0"/>
                        </a:rPr>
                        <a:t>-</a:t>
                      </a:r>
                      <a:endParaRPr lang="en-US" sz="1150">
                        <a:effectLst/>
                        <a:latin typeface="Franklin Gothic Book" panose="020B0503020102020204" pitchFamily="34" charset="0"/>
                        <a:ea typeface="Calibri" panose="020F0502020204030204" pitchFamily="34" charset="0"/>
                        <a:cs typeface="Arial" panose="020B0604020202020204" pitchFamily="34" charset="0"/>
                      </a:endParaRPr>
                    </a:p>
                  </a:txBody>
                  <a:tcPr marL="25507" marR="25507" marT="0" marB="0" anchor="ctr">
                    <a:lnL w="12700" cap="flat" cmpd="sng" algn="ctr">
                      <a:solidFill>
                        <a:srgbClr val="000000"/>
                      </a:solidFill>
                      <a:prstDash val="solid"/>
                      <a:round/>
                      <a:headEnd type="none" w="med" len="med"/>
                      <a:tailEnd type="none" w="med" len="med"/>
                    </a:lnL>
                    <a:lnR>
                      <a:noFill/>
                    </a:lnR>
                    <a:lnT>
                      <a:noFill/>
                    </a:lnT>
                    <a:lnB>
                      <a:noFill/>
                    </a:lnB>
                    <a:solidFill>
                      <a:srgbClr val="F2F2F2"/>
                    </a:solidFill>
                  </a:tcPr>
                </a:tc>
                <a:tc>
                  <a:txBody>
                    <a:bodyPr/>
                    <a:lstStyle/>
                    <a:p>
                      <a:pPr marL="0" marR="0" algn="ctr">
                        <a:lnSpc>
                          <a:spcPct val="200000"/>
                        </a:lnSpc>
                        <a:spcBef>
                          <a:spcPts val="0"/>
                        </a:spcBef>
                        <a:spcAft>
                          <a:spcPts val="0"/>
                        </a:spcAft>
                      </a:pPr>
                      <a:r>
                        <a:rPr lang="en-US" sz="1150">
                          <a:solidFill>
                            <a:srgbClr val="000000"/>
                          </a:solidFill>
                          <a:effectLst/>
                          <a:latin typeface="Franklin Gothic Book" panose="020B0503020102020204" pitchFamily="34" charset="0"/>
                          <a:ea typeface="Calibri" panose="020F0502020204030204" pitchFamily="34" charset="0"/>
                          <a:cs typeface="Arial" panose="020B0604020202020204" pitchFamily="34" charset="0"/>
                        </a:rPr>
                        <a:t>-</a:t>
                      </a:r>
                      <a:endParaRPr lang="en-US" sz="1150">
                        <a:effectLst/>
                        <a:latin typeface="Franklin Gothic Book" panose="020B0503020102020204" pitchFamily="34" charset="0"/>
                        <a:ea typeface="Calibri" panose="020F0502020204030204" pitchFamily="34" charset="0"/>
                        <a:cs typeface="Arial" panose="020B0604020202020204" pitchFamily="34" charset="0"/>
                      </a:endParaRPr>
                    </a:p>
                  </a:txBody>
                  <a:tcPr marL="25507" marR="25507" marT="0" marB="0" anchor="ctr">
                    <a:lnL>
                      <a:noFill/>
                    </a:lnL>
                    <a:lnR w="12700" cap="flat" cmpd="sng" algn="ctr">
                      <a:solidFill>
                        <a:srgbClr val="000000"/>
                      </a:solidFill>
                      <a:prstDash val="solid"/>
                      <a:round/>
                      <a:headEnd type="none" w="med" len="med"/>
                      <a:tailEnd type="none" w="med" len="med"/>
                    </a:lnR>
                    <a:lnT>
                      <a:noFill/>
                    </a:lnT>
                    <a:lnB>
                      <a:noFill/>
                    </a:lnB>
                    <a:solidFill>
                      <a:srgbClr val="F2F2F2"/>
                    </a:solidFill>
                  </a:tcPr>
                </a:tc>
                <a:tc>
                  <a:txBody>
                    <a:bodyPr/>
                    <a:lstStyle/>
                    <a:p>
                      <a:pPr marL="0" marR="0" algn="ctr">
                        <a:lnSpc>
                          <a:spcPct val="200000"/>
                        </a:lnSpc>
                        <a:spcBef>
                          <a:spcPts val="0"/>
                        </a:spcBef>
                        <a:spcAft>
                          <a:spcPts val="0"/>
                        </a:spcAft>
                      </a:pPr>
                      <a:r>
                        <a:rPr lang="en-US" sz="1150">
                          <a:solidFill>
                            <a:srgbClr val="000000"/>
                          </a:solidFill>
                          <a:effectLst/>
                          <a:latin typeface="Franklin Gothic Book" panose="020B0503020102020204" pitchFamily="34" charset="0"/>
                          <a:ea typeface="Calibri" panose="020F0502020204030204" pitchFamily="34" charset="0"/>
                          <a:cs typeface="Arial" panose="020B0604020202020204" pitchFamily="34" charset="0"/>
                        </a:rPr>
                        <a:t>4.00</a:t>
                      </a:r>
                      <a:endParaRPr lang="en-US" sz="1150">
                        <a:effectLst/>
                        <a:latin typeface="Franklin Gothic Book" panose="020B0503020102020204" pitchFamily="34" charset="0"/>
                        <a:ea typeface="Calibri" panose="020F0502020204030204" pitchFamily="34" charset="0"/>
                        <a:cs typeface="Arial" panose="020B0604020202020204" pitchFamily="34" charset="0"/>
                      </a:endParaRPr>
                    </a:p>
                  </a:txBody>
                  <a:tcPr marL="25507" marR="25507" marT="0" marB="0" anchor="ctr">
                    <a:lnL w="12700" cap="flat" cmpd="sng" algn="ctr">
                      <a:solidFill>
                        <a:srgbClr val="000000"/>
                      </a:solidFill>
                      <a:prstDash val="solid"/>
                      <a:round/>
                      <a:headEnd type="none" w="med" len="med"/>
                      <a:tailEnd type="none" w="med" len="med"/>
                    </a:lnL>
                    <a:lnR>
                      <a:noFill/>
                    </a:lnR>
                    <a:lnT>
                      <a:noFill/>
                    </a:lnT>
                    <a:lnB>
                      <a:noFill/>
                    </a:lnB>
                    <a:solidFill>
                      <a:srgbClr val="F2F2F2"/>
                    </a:solidFill>
                  </a:tcPr>
                </a:tc>
                <a:tc>
                  <a:txBody>
                    <a:bodyPr/>
                    <a:lstStyle/>
                    <a:p>
                      <a:pPr marL="0" marR="0" algn="ctr">
                        <a:lnSpc>
                          <a:spcPct val="200000"/>
                        </a:lnSpc>
                        <a:spcBef>
                          <a:spcPts val="0"/>
                        </a:spcBef>
                        <a:spcAft>
                          <a:spcPts val="0"/>
                        </a:spcAft>
                      </a:pPr>
                      <a:r>
                        <a:rPr lang="en-US" sz="1150" dirty="0">
                          <a:solidFill>
                            <a:srgbClr val="000000"/>
                          </a:solidFill>
                          <a:effectLst/>
                          <a:latin typeface="Franklin Gothic Book" panose="020B0503020102020204" pitchFamily="34" charset="0"/>
                          <a:ea typeface="Calibri" panose="020F0502020204030204" pitchFamily="34" charset="0"/>
                          <a:cs typeface="Arial" panose="020B0604020202020204" pitchFamily="34" charset="0"/>
                        </a:rPr>
                        <a:t>3</a:t>
                      </a:r>
                      <a:endParaRPr lang="en-US" sz="1150" dirty="0">
                        <a:effectLst/>
                        <a:latin typeface="Franklin Gothic Book" panose="020B0503020102020204" pitchFamily="34" charset="0"/>
                        <a:ea typeface="Calibri" panose="020F0502020204030204" pitchFamily="34" charset="0"/>
                        <a:cs typeface="Arial" panose="020B0604020202020204" pitchFamily="34" charset="0"/>
                      </a:endParaRPr>
                    </a:p>
                  </a:txBody>
                  <a:tcPr marL="25507" marR="25507" marT="0" marB="0" anchor="ctr">
                    <a:lnL>
                      <a:noFill/>
                    </a:lnL>
                    <a:lnR w="12700" cap="flat" cmpd="sng" algn="ctr">
                      <a:solidFill>
                        <a:srgbClr val="000000"/>
                      </a:solidFill>
                      <a:prstDash val="solid"/>
                      <a:round/>
                      <a:headEnd type="none" w="med" len="med"/>
                      <a:tailEnd type="none" w="med" len="med"/>
                    </a:lnR>
                    <a:lnT>
                      <a:noFill/>
                    </a:lnT>
                    <a:lnB>
                      <a:noFill/>
                    </a:lnB>
                    <a:solidFill>
                      <a:srgbClr val="F2F2F2"/>
                    </a:solidFill>
                  </a:tcPr>
                </a:tc>
                <a:tc>
                  <a:txBody>
                    <a:bodyPr/>
                    <a:lstStyle/>
                    <a:p>
                      <a:pPr marL="0" marR="0" algn="ctr">
                        <a:lnSpc>
                          <a:spcPct val="200000"/>
                        </a:lnSpc>
                        <a:spcBef>
                          <a:spcPts val="0"/>
                        </a:spcBef>
                        <a:spcAft>
                          <a:spcPts val="0"/>
                        </a:spcAft>
                      </a:pPr>
                      <a:r>
                        <a:rPr lang="en-US" sz="1150">
                          <a:solidFill>
                            <a:srgbClr val="000000"/>
                          </a:solidFill>
                          <a:effectLst/>
                          <a:latin typeface="Franklin Gothic Book" panose="020B0503020102020204" pitchFamily="34" charset="0"/>
                          <a:ea typeface="Calibri" panose="020F0502020204030204" pitchFamily="34" charset="0"/>
                          <a:cs typeface="Arial" panose="020B0604020202020204" pitchFamily="34" charset="0"/>
                        </a:rPr>
                        <a:t>1.70</a:t>
                      </a:r>
                      <a:endParaRPr lang="en-US" sz="1150">
                        <a:effectLst/>
                        <a:latin typeface="Franklin Gothic Book" panose="020B0503020102020204" pitchFamily="34" charset="0"/>
                        <a:ea typeface="Calibri" panose="020F0502020204030204" pitchFamily="34" charset="0"/>
                        <a:cs typeface="Arial" panose="020B0604020202020204" pitchFamily="34" charset="0"/>
                      </a:endParaRPr>
                    </a:p>
                  </a:txBody>
                  <a:tcPr marL="25507" marR="25507" marT="0" marB="0" anchor="ctr">
                    <a:lnL w="12700" cap="flat" cmpd="sng" algn="ctr">
                      <a:solidFill>
                        <a:srgbClr val="000000"/>
                      </a:solidFill>
                      <a:prstDash val="solid"/>
                      <a:round/>
                      <a:headEnd type="none" w="med" len="med"/>
                      <a:tailEnd type="none" w="med" len="med"/>
                    </a:lnL>
                    <a:lnR>
                      <a:noFill/>
                    </a:lnR>
                    <a:lnT>
                      <a:noFill/>
                    </a:lnT>
                    <a:lnB>
                      <a:noFill/>
                    </a:lnB>
                    <a:solidFill>
                      <a:srgbClr val="F2F2F2"/>
                    </a:solidFill>
                  </a:tcPr>
                </a:tc>
                <a:tc>
                  <a:txBody>
                    <a:bodyPr/>
                    <a:lstStyle/>
                    <a:p>
                      <a:pPr marL="0" marR="0" algn="ctr">
                        <a:lnSpc>
                          <a:spcPct val="200000"/>
                        </a:lnSpc>
                        <a:spcBef>
                          <a:spcPts val="0"/>
                        </a:spcBef>
                        <a:spcAft>
                          <a:spcPts val="0"/>
                        </a:spcAft>
                      </a:pPr>
                      <a:r>
                        <a:rPr lang="en-US" sz="1150">
                          <a:solidFill>
                            <a:srgbClr val="000000"/>
                          </a:solidFill>
                          <a:effectLst/>
                          <a:latin typeface="Franklin Gothic Book" panose="020B0503020102020204" pitchFamily="34" charset="0"/>
                          <a:ea typeface="Calibri" panose="020F0502020204030204" pitchFamily="34" charset="0"/>
                          <a:cs typeface="Arial" panose="020B0604020202020204" pitchFamily="34" charset="0"/>
                        </a:rPr>
                        <a:t>1</a:t>
                      </a:r>
                      <a:endParaRPr lang="en-US" sz="1150">
                        <a:effectLst/>
                        <a:latin typeface="Franklin Gothic Book" panose="020B0503020102020204" pitchFamily="34" charset="0"/>
                        <a:ea typeface="Calibri" panose="020F0502020204030204" pitchFamily="34" charset="0"/>
                        <a:cs typeface="Arial" panose="020B0604020202020204" pitchFamily="34" charset="0"/>
                      </a:endParaRPr>
                    </a:p>
                  </a:txBody>
                  <a:tcPr marL="25507" marR="25507" marT="0" marB="0" anchor="ctr">
                    <a:lnL>
                      <a:noFill/>
                    </a:lnL>
                    <a:lnR w="12700" cap="flat" cmpd="sng" algn="ctr">
                      <a:solidFill>
                        <a:srgbClr val="000000"/>
                      </a:solidFill>
                      <a:prstDash val="solid"/>
                      <a:round/>
                      <a:headEnd type="none" w="med" len="med"/>
                      <a:tailEnd type="none" w="med" len="med"/>
                    </a:lnR>
                    <a:lnT>
                      <a:noFill/>
                    </a:lnT>
                    <a:lnB>
                      <a:noFill/>
                    </a:lnB>
                    <a:solidFill>
                      <a:srgbClr val="F2F2F2"/>
                    </a:solidFill>
                  </a:tcPr>
                </a:tc>
                <a:tc>
                  <a:txBody>
                    <a:bodyPr/>
                    <a:lstStyle/>
                    <a:p>
                      <a:pPr marL="0" marR="0" algn="ctr">
                        <a:lnSpc>
                          <a:spcPct val="200000"/>
                        </a:lnSpc>
                        <a:spcBef>
                          <a:spcPts val="0"/>
                        </a:spcBef>
                        <a:spcAft>
                          <a:spcPts val="0"/>
                        </a:spcAft>
                      </a:pPr>
                      <a:r>
                        <a:rPr lang="en-US" sz="1150">
                          <a:solidFill>
                            <a:srgbClr val="000000"/>
                          </a:solidFill>
                          <a:effectLst/>
                          <a:latin typeface="Franklin Gothic Book" panose="020B0503020102020204" pitchFamily="34" charset="0"/>
                          <a:ea typeface="Calibri" panose="020F0502020204030204" pitchFamily="34" charset="0"/>
                          <a:cs typeface="Arial" panose="020B0604020202020204" pitchFamily="34" charset="0"/>
                        </a:rPr>
                        <a:t>2.52</a:t>
                      </a:r>
                      <a:endParaRPr lang="en-US" sz="1150">
                        <a:effectLst/>
                        <a:latin typeface="Franklin Gothic Book" panose="020B0503020102020204" pitchFamily="34" charset="0"/>
                        <a:ea typeface="Calibri" panose="020F0502020204030204" pitchFamily="34" charset="0"/>
                        <a:cs typeface="Arial" panose="020B0604020202020204" pitchFamily="34" charset="0"/>
                      </a:endParaRPr>
                    </a:p>
                  </a:txBody>
                  <a:tcPr marL="25507" marR="25507" marT="0" marB="0" anchor="ctr">
                    <a:lnL w="12700" cap="flat" cmpd="sng" algn="ctr">
                      <a:solidFill>
                        <a:srgbClr val="000000"/>
                      </a:solidFill>
                      <a:prstDash val="solid"/>
                      <a:round/>
                      <a:headEnd type="none" w="med" len="med"/>
                      <a:tailEnd type="none" w="med" len="med"/>
                    </a:lnL>
                    <a:lnR>
                      <a:noFill/>
                    </a:lnR>
                    <a:lnT>
                      <a:noFill/>
                    </a:lnT>
                    <a:lnB>
                      <a:noFill/>
                    </a:lnB>
                    <a:solidFill>
                      <a:srgbClr val="F2F2F2"/>
                    </a:solidFill>
                  </a:tcPr>
                </a:tc>
                <a:tc>
                  <a:txBody>
                    <a:bodyPr/>
                    <a:lstStyle/>
                    <a:p>
                      <a:pPr marL="0" marR="0" algn="ctr">
                        <a:lnSpc>
                          <a:spcPct val="200000"/>
                        </a:lnSpc>
                        <a:spcBef>
                          <a:spcPts val="0"/>
                        </a:spcBef>
                        <a:spcAft>
                          <a:spcPts val="0"/>
                        </a:spcAft>
                      </a:pPr>
                      <a:r>
                        <a:rPr lang="en-US" sz="1150">
                          <a:solidFill>
                            <a:srgbClr val="000000"/>
                          </a:solidFill>
                          <a:effectLst/>
                          <a:latin typeface="Franklin Gothic Book" panose="020B0503020102020204" pitchFamily="34" charset="0"/>
                          <a:ea typeface="Calibri" panose="020F0502020204030204" pitchFamily="34" charset="0"/>
                          <a:cs typeface="Arial" panose="020B0604020202020204" pitchFamily="34" charset="0"/>
                        </a:rPr>
                        <a:t>1</a:t>
                      </a:r>
                      <a:endParaRPr lang="en-US" sz="1150">
                        <a:effectLst/>
                        <a:latin typeface="Franklin Gothic Book" panose="020B0503020102020204" pitchFamily="34" charset="0"/>
                        <a:ea typeface="Calibri" panose="020F0502020204030204" pitchFamily="34" charset="0"/>
                        <a:cs typeface="Arial" panose="020B0604020202020204" pitchFamily="34" charset="0"/>
                      </a:endParaRPr>
                    </a:p>
                  </a:txBody>
                  <a:tcPr marL="25507" marR="25507" marT="0" marB="0" anchor="ctr">
                    <a:lnL>
                      <a:noFill/>
                    </a:lnL>
                    <a:lnR>
                      <a:noFill/>
                    </a:lnR>
                    <a:lnT>
                      <a:noFill/>
                    </a:lnT>
                    <a:lnB>
                      <a:noFill/>
                    </a:lnB>
                    <a:solidFill>
                      <a:srgbClr val="F2F2F2"/>
                    </a:solidFill>
                  </a:tcPr>
                </a:tc>
                <a:extLst>
                  <a:ext uri="{0D108BD9-81ED-4DB2-BD59-A6C34878D82A}">
                    <a16:rowId xmlns:a16="http://schemas.microsoft.com/office/drawing/2014/main" val="1548369623"/>
                  </a:ext>
                </a:extLst>
              </a:tr>
              <a:tr h="295003">
                <a:tc>
                  <a:txBody>
                    <a:bodyPr/>
                    <a:lstStyle/>
                    <a:p>
                      <a:pPr marL="0" marR="0" algn="l">
                        <a:lnSpc>
                          <a:spcPct val="200000"/>
                        </a:lnSpc>
                        <a:spcBef>
                          <a:spcPts val="0"/>
                        </a:spcBef>
                        <a:spcAft>
                          <a:spcPts val="0"/>
                        </a:spcAft>
                      </a:pPr>
                      <a:r>
                        <a:rPr lang="en-US" sz="1150" i="1">
                          <a:solidFill>
                            <a:srgbClr val="000000"/>
                          </a:solidFill>
                          <a:effectLst/>
                          <a:latin typeface="Franklin Gothic Book" panose="020B0503020102020204" pitchFamily="34" charset="0"/>
                          <a:ea typeface="Calibri" panose="020F0502020204030204" pitchFamily="34" charset="0"/>
                          <a:cs typeface="Arial" panose="020B0604020202020204" pitchFamily="34" charset="0"/>
                        </a:rPr>
                        <a:t>Other Fossil Fuels</a:t>
                      </a:r>
                      <a:endParaRPr lang="en-US" sz="1150">
                        <a:effectLst/>
                        <a:latin typeface="Franklin Gothic Book" panose="020B0503020102020204" pitchFamily="34" charset="0"/>
                        <a:ea typeface="Calibri" panose="020F0502020204030204" pitchFamily="34" charset="0"/>
                        <a:cs typeface="Arial" panose="020B0604020202020204" pitchFamily="34" charset="0"/>
                      </a:endParaRPr>
                    </a:p>
                  </a:txBody>
                  <a:tcPr marL="25507" marR="25507" marT="0" marB="0" anchor="ctr">
                    <a:lnL>
                      <a:noFill/>
                    </a:lnL>
                    <a:lnR w="12700" cap="flat" cmpd="sng" algn="ctr">
                      <a:solidFill>
                        <a:srgbClr val="000000"/>
                      </a:solidFill>
                      <a:prstDash val="solid"/>
                      <a:round/>
                      <a:headEnd type="none" w="med" len="med"/>
                      <a:tailEnd type="none" w="med" len="med"/>
                    </a:lnR>
                    <a:lnT>
                      <a:noFill/>
                    </a:lnT>
                    <a:lnB>
                      <a:noFill/>
                    </a:lnB>
                  </a:tcPr>
                </a:tc>
                <a:tc>
                  <a:txBody>
                    <a:bodyPr/>
                    <a:lstStyle/>
                    <a:p>
                      <a:pPr marL="0" marR="0" algn="ctr">
                        <a:lnSpc>
                          <a:spcPct val="200000"/>
                        </a:lnSpc>
                        <a:spcBef>
                          <a:spcPts val="0"/>
                        </a:spcBef>
                        <a:spcAft>
                          <a:spcPts val="0"/>
                        </a:spcAft>
                      </a:pPr>
                      <a:r>
                        <a:rPr lang="en-US" sz="1150">
                          <a:solidFill>
                            <a:srgbClr val="000000"/>
                          </a:solidFill>
                          <a:effectLst/>
                          <a:latin typeface="Franklin Gothic Book" panose="020B0503020102020204" pitchFamily="34" charset="0"/>
                          <a:ea typeface="Calibri" panose="020F0502020204030204" pitchFamily="34" charset="0"/>
                          <a:cs typeface="Arial" panose="020B0604020202020204" pitchFamily="34" charset="0"/>
                        </a:rPr>
                        <a:t>0.57</a:t>
                      </a:r>
                      <a:endParaRPr lang="en-US" sz="1150">
                        <a:effectLst/>
                        <a:latin typeface="Franklin Gothic Book" panose="020B0503020102020204" pitchFamily="34" charset="0"/>
                        <a:ea typeface="Calibri" panose="020F0502020204030204" pitchFamily="34" charset="0"/>
                        <a:cs typeface="Arial" panose="020B0604020202020204" pitchFamily="34" charset="0"/>
                      </a:endParaRPr>
                    </a:p>
                  </a:txBody>
                  <a:tcPr marL="25507" marR="25507" marT="0" marB="0" anchor="ctr">
                    <a:lnL w="12700" cap="flat" cmpd="sng" algn="ctr">
                      <a:solidFill>
                        <a:srgbClr val="000000"/>
                      </a:solidFill>
                      <a:prstDash val="solid"/>
                      <a:round/>
                      <a:headEnd type="none" w="med" len="med"/>
                      <a:tailEnd type="none" w="med" len="med"/>
                    </a:lnL>
                    <a:lnR>
                      <a:noFill/>
                    </a:lnR>
                    <a:lnT>
                      <a:noFill/>
                    </a:lnT>
                    <a:lnB>
                      <a:noFill/>
                    </a:lnB>
                  </a:tcPr>
                </a:tc>
                <a:tc>
                  <a:txBody>
                    <a:bodyPr/>
                    <a:lstStyle/>
                    <a:p>
                      <a:pPr marL="0" marR="0" algn="ctr">
                        <a:lnSpc>
                          <a:spcPct val="200000"/>
                        </a:lnSpc>
                        <a:spcBef>
                          <a:spcPts val="0"/>
                        </a:spcBef>
                        <a:spcAft>
                          <a:spcPts val="0"/>
                        </a:spcAft>
                      </a:pPr>
                      <a:r>
                        <a:rPr lang="en-US" sz="1150">
                          <a:solidFill>
                            <a:srgbClr val="000000"/>
                          </a:solidFill>
                          <a:effectLst/>
                          <a:latin typeface="Franklin Gothic Book" panose="020B0503020102020204" pitchFamily="34" charset="0"/>
                          <a:ea typeface="Calibri" panose="020F0502020204030204" pitchFamily="34" charset="0"/>
                          <a:cs typeface="Arial" panose="020B0604020202020204" pitchFamily="34" charset="0"/>
                        </a:rPr>
                        <a:t>0</a:t>
                      </a:r>
                      <a:endParaRPr lang="en-US" sz="1150">
                        <a:effectLst/>
                        <a:latin typeface="Franklin Gothic Book" panose="020B0503020102020204" pitchFamily="34" charset="0"/>
                        <a:ea typeface="Calibri" panose="020F0502020204030204" pitchFamily="34" charset="0"/>
                        <a:cs typeface="Arial" panose="020B0604020202020204" pitchFamily="34" charset="0"/>
                      </a:endParaRPr>
                    </a:p>
                  </a:txBody>
                  <a:tcPr marL="25507" marR="25507" marT="0" marB="0" anchor="ctr">
                    <a:lnL>
                      <a:noFill/>
                    </a:lnL>
                    <a:lnR w="12700" cap="flat" cmpd="sng" algn="ctr">
                      <a:solidFill>
                        <a:srgbClr val="000000"/>
                      </a:solidFill>
                      <a:prstDash val="solid"/>
                      <a:round/>
                      <a:headEnd type="none" w="med" len="med"/>
                      <a:tailEnd type="none" w="med" len="med"/>
                    </a:lnR>
                    <a:lnT>
                      <a:noFill/>
                    </a:lnT>
                    <a:lnB>
                      <a:noFill/>
                    </a:lnB>
                  </a:tcPr>
                </a:tc>
                <a:tc>
                  <a:txBody>
                    <a:bodyPr/>
                    <a:lstStyle/>
                    <a:p>
                      <a:pPr marL="0" marR="0" algn="ctr">
                        <a:lnSpc>
                          <a:spcPct val="200000"/>
                        </a:lnSpc>
                        <a:spcBef>
                          <a:spcPts val="0"/>
                        </a:spcBef>
                        <a:spcAft>
                          <a:spcPts val="0"/>
                        </a:spcAft>
                      </a:pPr>
                      <a:r>
                        <a:rPr lang="en-US" sz="1150" dirty="0">
                          <a:solidFill>
                            <a:srgbClr val="000000"/>
                          </a:solidFill>
                          <a:effectLst/>
                          <a:latin typeface="Franklin Gothic Book" panose="020B0503020102020204" pitchFamily="34" charset="0"/>
                          <a:ea typeface="Calibri" panose="020F0502020204030204" pitchFamily="34" charset="0"/>
                          <a:cs typeface="Arial" panose="020B0604020202020204" pitchFamily="34" charset="0"/>
                        </a:rPr>
                        <a:t>-</a:t>
                      </a:r>
                      <a:endParaRPr lang="en-US" sz="1150" dirty="0">
                        <a:effectLst/>
                        <a:latin typeface="Franklin Gothic Book" panose="020B0503020102020204" pitchFamily="34" charset="0"/>
                        <a:ea typeface="Calibri" panose="020F0502020204030204" pitchFamily="34" charset="0"/>
                        <a:cs typeface="Arial" panose="020B0604020202020204" pitchFamily="34" charset="0"/>
                      </a:endParaRPr>
                    </a:p>
                  </a:txBody>
                  <a:tcPr marL="25507" marR="25507" marT="0" marB="0" anchor="ctr">
                    <a:lnL w="12700" cap="flat" cmpd="sng" algn="ctr">
                      <a:solidFill>
                        <a:srgbClr val="000000"/>
                      </a:solidFill>
                      <a:prstDash val="solid"/>
                      <a:round/>
                      <a:headEnd type="none" w="med" len="med"/>
                      <a:tailEnd type="none" w="med" len="med"/>
                    </a:lnL>
                    <a:lnR>
                      <a:noFill/>
                    </a:lnR>
                    <a:lnT>
                      <a:noFill/>
                    </a:lnT>
                    <a:lnB>
                      <a:noFill/>
                    </a:lnB>
                  </a:tcPr>
                </a:tc>
                <a:tc>
                  <a:txBody>
                    <a:bodyPr/>
                    <a:lstStyle/>
                    <a:p>
                      <a:pPr marL="0" marR="0" algn="ctr">
                        <a:lnSpc>
                          <a:spcPct val="200000"/>
                        </a:lnSpc>
                        <a:spcBef>
                          <a:spcPts val="0"/>
                        </a:spcBef>
                        <a:spcAft>
                          <a:spcPts val="0"/>
                        </a:spcAft>
                      </a:pPr>
                      <a:r>
                        <a:rPr lang="en-US" sz="1150" dirty="0">
                          <a:effectLst/>
                          <a:latin typeface="Franklin Gothic Book" panose="020B0503020102020204" pitchFamily="34" charset="0"/>
                          <a:ea typeface="Calibri" panose="020F0502020204030204" pitchFamily="34" charset="0"/>
                          <a:cs typeface="Arial" panose="020B0604020202020204" pitchFamily="34" charset="0"/>
                        </a:rPr>
                        <a:t>-</a:t>
                      </a:r>
                    </a:p>
                  </a:txBody>
                  <a:tcPr marL="25507" marR="25507" marT="0" marB="0" anchor="ctr">
                    <a:lnL>
                      <a:noFill/>
                    </a:lnL>
                    <a:lnR w="12700" cap="flat" cmpd="sng" algn="ctr">
                      <a:solidFill>
                        <a:srgbClr val="000000"/>
                      </a:solidFill>
                      <a:prstDash val="solid"/>
                      <a:round/>
                      <a:headEnd type="none" w="med" len="med"/>
                      <a:tailEnd type="none" w="med" len="med"/>
                    </a:lnR>
                    <a:lnT>
                      <a:noFill/>
                    </a:lnT>
                    <a:lnB>
                      <a:noFill/>
                    </a:lnB>
                  </a:tcPr>
                </a:tc>
                <a:tc>
                  <a:txBody>
                    <a:bodyPr/>
                    <a:lstStyle/>
                    <a:p>
                      <a:pPr marL="0" marR="0" algn="ctr">
                        <a:lnSpc>
                          <a:spcPct val="200000"/>
                        </a:lnSpc>
                        <a:spcBef>
                          <a:spcPts val="0"/>
                        </a:spcBef>
                        <a:spcAft>
                          <a:spcPts val="0"/>
                        </a:spcAft>
                      </a:pPr>
                      <a:r>
                        <a:rPr lang="en-US" sz="1150">
                          <a:effectLst/>
                          <a:latin typeface="Franklin Gothic Book" panose="020B0503020102020204" pitchFamily="34" charset="0"/>
                          <a:ea typeface="Calibri" panose="020F0502020204030204" pitchFamily="34" charset="0"/>
                          <a:cs typeface="Arial" panose="020B0604020202020204" pitchFamily="34" charset="0"/>
                        </a:rPr>
                        <a:t>-</a:t>
                      </a:r>
                    </a:p>
                  </a:txBody>
                  <a:tcPr marL="25507" marR="25507" marT="0" marB="0" anchor="ctr">
                    <a:lnL w="12700" cap="flat" cmpd="sng" algn="ctr">
                      <a:solidFill>
                        <a:srgbClr val="000000"/>
                      </a:solidFill>
                      <a:prstDash val="solid"/>
                      <a:round/>
                      <a:headEnd type="none" w="med" len="med"/>
                      <a:tailEnd type="none" w="med" len="med"/>
                    </a:lnL>
                    <a:lnR>
                      <a:noFill/>
                    </a:lnR>
                    <a:lnT>
                      <a:noFill/>
                    </a:lnT>
                    <a:lnB>
                      <a:noFill/>
                    </a:lnB>
                  </a:tcPr>
                </a:tc>
                <a:tc>
                  <a:txBody>
                    <a:bodyPr/>
                    <a:lstStyle/>
                    <a:p>
                      <a:pPr marL="0" marR="0" algn="ctr">
                        <a:lnSpc>
                          <a:spcPct val="200000"/>
                        </a:lnSpc>
                        <a:spcBef>
                          <a:spcPts val="0"/>
                        </a:spcBef>
                        <a:spcAft>
                          <a:spcPts val="0"/>
                        </a:spcAft>
                      </a:pPr>
                      <a:r>
                        <a:rPr lang="en-US" sz="1150">
                          <a:effectLst/>
                          <a:latin typeface="Franklin Gothic Book" panose="020B0503020102020204" pitchFamily="34" charset="0"/>
                          <a:ea typeface="Calibri" panose="020F0502020204030204" pitchFamily="34" charset="0"/>
                          <a:cs typeface="Arial" panose="020B0604020202020204" pitchFamily="34" charset="0"/>
                        </a:rPr>
                        <a:t>-</a:t>
                      </a:r>
                    </a:p>
                  </a:txBody>
                  <a:tcPr marL="25507" marR="25507" marT="0" marB="0" anchor="ctr">
                    <a:lnL>
                      <a:noFill/>
                    </a:lnL>
                    <a:lnR w="12700" cap="flat" cmpd="sng" algn="ctr">
                      <a:solidFill>
                        <a:srgbClr val="000000"/>
                      </a:solidFill>
                      <a:prstDash val="solid"/>
                      <a:round/>
                      <a:headEnd type="none" w="med" len="med"/>
                      <a:tailEnd type="none" w="med" len="med"/>
                    </a:lnR>
                    <a:lnT>
                      <a:noFill/>
                    </a:lnT>
                    <a:lnB>
                      <a:noFill/>
                    </a:lnB>
                  </a:tcPr>
                </a:tc>
                <a:tc>
                  <a:txBody>
                    <a:bodyPr/>
                    <a:lstStyle/>
                    <a:p>
                      <a:pPr marL="0" marR="0" algn="ctr">
                        <a:lnSpc>
                          <a:spcPct val="200000"/>
                        </a:lnSpc>
                        <a:spcBef>
                          <a:spcPts val="0"/>
                        </a:spcBef>
                        <a:spcAft>
                          <a:spcPts val="0"/>
                        </a:spcAft>
                      </a:pPr>
                      <a:r>
                        <a:rPr lang="en-US" sz="1150">
                          <a:effectLst/>
                          <a:latin typeface="Franklin Gothic Book" panose="020B0503020102020204" pitchFamily="34" charset="0"/>
                          <a:ea typeface="Calibri" panose="020F0502020204030204" pitchFamily="34" charset="0"/>
                          <a:cs typeface="Arial" panose="020B0604020202020204" pitchFamily="34" charset="0"/>
                        </a:rPr>
                        <a:t>-</a:t>
                      </a:r>
                    </a:p>
                  </a:txBody>
                  <a:tcPr marL="25507" marR="25507" marT="0" marB="0" anchor="ctr">
                    <a:lnL w="12700" cap="flat" cmpd="sng" algn="ctr">
                      <a:solidFill>
                        <a:srgbClr val="000000"/>
                      </a:solidFill>
                      <a:prstDash val="solid"/>
                      <a:round/>
                      <a:headEnd type="none" w="med" len="med"/>
                      <a:tailEnd type="none" w="med" len="med"/>
                    </a:lnL>
                    <a:lnR>
                      <a:noFill/>
                    </a:lnR>
                    <a:lnT>
                      <a:noFill/>
                    </a:lnT>
                    <a:lnB>
                      <a:noFill/>
                    </a:lnB>
                  </a:tcPr>
                </a:tc>
                <a:tc>
                  <a:txBody>
                    <a:bodyPr/>
                    <a:lstStyle/>
                    <a:p>
                      <a:pPr marL="0" marR="0" algn="ctr">
                        <a:lnSpc>
                          <a:spcPct val="200000"/>
                        </a:lnSpc>
                        <a:spcBef>
                          <a:spcPts val="0"/>
                        </a:spcBef>
                        <a:spcAft>
                          <a:spcPts val="0"/>
                        </a:spcAft>
                      </a:pPr>
                      <a:r>
                        <a:rPr lang="en-US" sz="1150">
                          <a:effectLst/>
                          <a:latin typeface="Franklin Gothic Book" panose="020B0503020102020204" pitchFamily="34" charset="0"/>
                          <a:ea typeface="Calibri" panose="020F0502020204030204" pitchFamily="34" charset="0"/>
                          <a:cs typeface="Arial" panose="020B0604020202020204" pitchFamily="34" charset="0"/>
                        </a:rPr>
                        <a:t>-</a:t>
                      </a:r>
                    </a:p>
                  </a:txBody>
                  <a:tcPr marL="25507" marR="25507" marT="0" marB="0" anchor="ctr">
                    <a:lnL>
                      <a:noFill/>
                    </a:lnL>
                    <a:lnR>
                      <a:noFill/>
                    </a:lnR>
                    <a:lnT>
                      <a:noFill/>
                    </a:lnT>
                    <a:lnB>
                      <a:noFill/>
                    </a:lnB>
                  </a:tcPr>
                </a:tc>
                <a:extLst>
                  <a:ext uri="{0D108BD9-81ED-4DB2-BD59-A6C34878D82A}">
                    <a16:rowId xmlns:a16="http://schemas.microsoft.com/office/drawing/2014/main" val="1731449730"/>
                  </a:ext>
                </a:extLst>
              </a:tr>
              <a:tr h="295003">
                <a:tc>
                  <a:txBody>
                    <a:bodyPr/>
                    <a:lstStyle/>
                    <a:p>
                      <a:pPr marL="0" marR="0" algn="l">
                        <a:lnSpc>
                          <a:spcPct val="200000"/>
                        </a:lnSpc>
                        <a:spcBef>
                          <a:spcPts val="0"/>
                        </a:spcBef>
                        <a:spcAft>
                          <a:spcPts val="0"/>
                        </a:spcAft>
                      </a:pPr>
                      <a:r>
                        <a:rPr lang="en-US" sz="1150" i="1">
                          <a:solidFill>
                            <a:srgbClr val="000000"/>
                          </a:solidFill>
                          <a:effectLst/>
                          <a:latin typeface="Franklin Gothic Book" panose="020B0503020102020204" pitchFamily="34" charset="0"/>
                          <a:ea typeface="Calibri" panose="020F0502020204030204" pitchFamily="34" charset="0"/>
                          <a:cs typeface="Arial" panose="020B0604020202020204" pitchFamily="34" charset="0"/>
                        </a:rPr>
                        <a:t>Storage</a:t>
                      </a:r>
                      <a:endParaRPr lang="en-US" sz="1150">
                        <a:effectLst/>
                        <a:latin typeface="Franklin Gothic Book" panose="020B0503020102020204" pitchFamily="34" charset="0"/>
                        <a:ea typeface="Calibri" panose="020F0502020204030204" pitchFamily="34" charset="0"/>
                        <a:cs typeface="Arial" panose="020B0604020202020204" pitchFamily="34" charset="0"/>
                      </a:endParaRPr>
                    </a:p>
                  </a:txBody>
                  <a:tcPr marL="25507" marR="25507" marT="0" marB="0" anchor="ctr">
                    <a:lnL>
                      <a:noFill/>
                    </a:lnL>
                    <a:lnR w="12700" cap="flat" cmpd="sng" algn="ctr">
                      <a:solidFill>
                        <a:srgbClr val="000000"/>
                      </a:solidFill>
                      <a:prstDash val="solid"/>
                      <a:round/>
                      <a:headEnd type="none" w="med" len="med"/>
                      <a:tailEnd type="none" w="med" len="med"/>
                    </a:lnR>
                    <a:lnT>
                      <a:noFill/>
                    </a:lnT>
                    <a:lnB>
                      <a:noFill/>
                    </a:lnB>
                    <a:solidFill>
                      <a:srgbClr val="F2F2F2"/>
                    </a:solidFill>
                  </a:tcPr>
                </a:tc>
                <a:tc>
                  <a:txBody>
                    <a:bodyPr/>
                    <a:lstStyle/>
                    <a:p>
                      <a:pPr marL="0" marR="0" algn="ctr">
                        <a:lnSpc>
                          <a:spcPct val="200000"/>
                        </a:lnSpc>
                        <a:spcBef>
                          <a:spcPts val="0"/>
                        </a:spcBef>
                        <a:spcAft>
                          <a:spcPts val="0"/>
                        </a:spcAft>
                      </a:pPr>
                      <a:r>
                        <a:rPr lang="en-US" sz="1150">
                          <a:solidFill>
                            <a:srgbClr val="000000"/>
                          </a:solidFill>
                          <a:effectLst/>
                          <a:latin typeface="Franklin Gothic Book" panose="020B0503020102020204" pitchFamily="34" charset="0"/>
                          <a:ea typeface="Calibri" panose="020F0502020204030204" pitchFamily="34" charset="0"/>
                          <a:cs typeface="Arial" panose="020B0604020202020204" pitchFamily="34" charset="0"/>
                        </a:rPr>
                        <a:t>-</a:t>
                      </a:r>
                      <a:endParaRPr lang="en-US" sz="1150">
                        <a:effectLst/>
                        <a:latin typeface="Franklin Gothic Book" panose="020B0503020102020204" pitchFamily="34" charset="0"/>
                        <a:ea typeface="Calibri" panose="020F0502020204030204" pitchFamily="34" charset="0"/>
                        <a:cs typeface="Arial" panose="020B0604020202020204" pitchFamily="34" charset="0"/>
                      </a:endParaRPr>
                    </a:p>
                  </a:txBody>
                  <a:tcPr marL="25507" marR="25507" marT="0" marB="0" anchor="ctr">
                    <a:lnL w="12700" cap="flat" cmpd="sng" algn="ctr">
                      <a:solidFill>
                        <a:srgbClr val="000000"/>
                      </a:solidFill>
                      <a:prstDash val="solid"/>
                      <a:round/>
                      <a:headEnd type="none" w="med" len="med"/>
                      <a:tailEnd type="none" w="med" len="med"/>
                    </a:lnL>
                    <a:lnR>
                      <a:noFill/>
                    </a:lnR>
                    <a:lnT>
                      <a:noFill/>
                    </a:lnT>
                    <a:lnB>
                      <a:noFill/>
                    </a:lnB>
                    <a:solidFill>
                      <a:srgbClr val="F2F2F2"/>
                    </a:solidFill>
                  </a:tcPr>
                </a:tc>
                <a:tc>
                  <a:txBody>
                    <a:bodyPr/>
                    <a:lstStyle/>
                    <a:p>
                      <a:pPr marL="0" marR="0" algn="ctr">
                        <a:lnSpc>
                          <a:spcPct val="200000"/>
                        </a:lnSpc>
                        <a:spcBef>
                          <a:spcPts val="0"/>
                        </a:spcBef>
                        <a:spcAft>
                          <a:spcPts val="0"/>
                        </a:spcAft>
                      </a:pPr>
                      <a:r>
                        <a:rPr lang="en-US" sz="1150">
                          <a:solidFill>
                            <a:srgbClr val="000000"/>
                          </a:solidFill>
                          <a:effectLst/>
                          <a:latin typeface="Franklin Gothic Book" panose="020B0503020102020204" pitchFamily="34" charset="0"/>
                          <a:ea typeface="Calibri" panose="020F0502020204030204" pitchFamily="34" charset="0"/>
                          <a:cs typeface="Arial" panose="020B0604020202020204" pitchFamily="34" charset="0"/>
                        </a:rPr>
                        <a:t>-</a:t>
                      </a:r>
                      <a:endParaRPr lang="en-US" sz="1150">
                        <a:effectLst/>
                        <a:latin typeface="Franklin Gothic Book" panose="020B0503020102020204" pitchFamily="34" charset="0"/>
                        <a:ea typeface="Calibri" panose="020F0502020204030204" pitchFamily="34" charset="0"/>
                        <a:cs typeface="Arial" panose="020B0604020202020204" pitchFamily="34" charset="0"/>
                      </a:endParaRPr>
                    </a:p>
                  </a:txBody>
                  <a:tcPr marL="25507" marR="25507" marT="0" marB="0" anchor="ctr">
                    <a:lnL>
                      <a:noFill/>
                    </a:lnL>
                    <a:lnR w="12700" cap="flat" cmpd="sng" algn="ctr">
                      <a:solidFill>
                        <a:srgbClr val="000000"/>
                      </a:solidFill>
                      <a:prstDash val="solid"/>
                      <a:round/>
                      <a:headEnd type="none" w="med" len="med"/>
                      <a:tailEnd type="none" w="med" len="med"/>
                    </a:lnR>
                    <a:lnT>
                      <a:noFill/>
                    </a:lnT>
                    <a:lnB>
                      <a:noFill/>
                    </a:lnB>
                    <a:solidFill>
                      <a:srgbClr val="F2F2F2"/>
                    </a:solidFill>
                  </a:tcPr>
                </a:tc>
                <a:tc>
                  <a:txBody>
                    <a:bodyPr/>
                    <a:lstStyle/>
                    <a:p>
                      <a:pPr marL="0" marR="0" algn="ctr">
                        <a:lnSpc>
                          <a:spcPct val="200000"/>
                        </a:lnSpc>
                        <a:spcBef>
                          <a:spcPts val="0"/>
                        </a:spcBef>
                        <a:spcAft>
                          <a:spcPts val="0"/>
                        </a:spcAft>
                      </a:pPr>
                      <a:r>
                        <a:rPr lang="en-US" sz="1150">
                          <a:solidFill>
                            <a:srgbClr val="000000"/>
                          </a:solidFill>
                          <a:effectLst/>
                          <a:latin typeface="Franklin Gothic Book" panose="020B0503020102020204" pitchFamily="34" charset="0"/>
                          <a:ea typeface="Calibri" panose="020F0502020204030204" pitchFamily="34" charset="0"/>
                          <a:cs typeface="Arial" panose="020B0604020202020204" pitchFamily="34" charset="0"/>
                        </a:rPr>
                        <a:t>0.05</a:t>
                      </a:r>
                      <a:endParaRPr lang="en-US" sz="1150">
                        <a:effectLst/>
                        <a:latin typeface="Franklin Gothic Book" panose="020B0503020102020204" pitchFamily="34" charset="0"/>
                        <a:ea typeface="Calibri" panose="020F0502020204030204" pitchFamily="34" charset="0"/>
                        <a:cs typeface="Arial" panose="020B0604020202020204" pitchFamily="34" charset="0"/>
                      </a:endParaRPr>
                    </a:p>
                  </a:txBody>
                  <a:tcPr marL="25507" marR="25507" marT="0" marB="0" anchor="ctr">
                    <a:lnL w="12700" cap="flat" cmpd="sng" algn="ctr">
                      <a:solidFill>
                        <a:srgbClr val="000000"/>
                      </a:solidFill>
                      <a:prstDash val="solid"/>
                      <a:round/>
                      <a:headEnd type="none" w="med" len="med"/>
                      <a:tailEnd type="none" w="med" len="med"/>
                    </a:lnL>
                    <a:lnR>
                      <a:noFill/>
                    </a:lnR>
                    <a:lnT>
                      <a:noFill/>
                    </a:lnT>
                    <a:lnB>
                      <a:noFill/>
                    </a:lnB>
                    <a:solidFill>
                      <a:srgbClr val="F2F2F2"/>
                    </a:solidFill>
                  </a:tcPr>
                </a:tc>
                <a:tc>
                  <a:txBody>
                    <a:bodyPr/>
                    <a:lstStyle/>
                    <a:p>
                      <a:pPr marL="0" marR="0" algn="ctr">
                        <a:lnSpc>
                          <a:spcPct val="200000"/>
                        </a:lnSpc>
                        <a:spcBef>
                          <a:spcPts val="0"/>
                        </a:spcBef>
                        <a:spcAft>
                          <a:spcPts val="0"/>
                        </a:spcAft>
                      </a:pPr>
                      <a:r>
                        <a:rPr lang="en-US" sz="1150">
                          <a:solidFill>
                            <a:srgbClr val="000000"/>
                          </a:solidFill>
                          <a:effectLst/>
                          <a:latin typeface="Franklin Gothic Book" panose="020B0503020102020204" pitchFamily="34" charset="0"/>
                          <a:ea typeface="Calibri" panose="020F0502020204030204" pitchFamily="34" charset="0"/>
                          <a:cs typeface="Arial" panose="020B0604020202020204" pitchFamily="34" charset="0"/>
                        </a:rPr>
                        <a:t>0</a:t>
                      </a:r>
                      <a:endParaRPr lang="en-US" sz="1150">
                        <a:effectLst/>
                        <a:latin typeface="Franklin Gothic Book" panose="020B0503020102020204" pitchFamily="34" charset="0"/>
                        <a:ea typeface="Calibri" panose="020F0502020204030204" pitchFamily="34" charset="0"/>
                        <a:cs typeface="Arial" panose="020B0604020202020204" pitchFamily="34" charset="0"/>
                      </a:endParaRPr>
                    </a:p>
                  </a:txBody>
                  <a:tcPr marL="25507" marR="25507" marT="0" marB="0" anchor="ctr">
                    <a:lnL>
                      <a:noFill/>
                    </a:lnL>
                    <a:lnR w="12700" cap="flat" cmpd="sng" algn="ctr">
                      <a:solidFill>
                        <a:srgbClr val="000000"/>
                      </a:solidFill>
                      <a:prstDash val="solid"/>
                      <a:round/>
                      <a:headEnd type="none" w="med" len="med"/>
                      <a:tailEnd type="none" w="med" len="med"/>
                    </a:lnR>
                    <a:lnT>
                      <a:noFill/>
                    </a:lnT>
                    <a:lnB>
                      <a:noFill/>
                    </a:lnB>
                    <a:solidFill>
                      <a:srgbClr val="F2F2F2"/>
                    </a:solidFill>
                  </a:tcPr>
                </a:tc>
                <a:tc>
                  <a:txBody>
                    <a:bodyPr/>
                    <a:lstStyle/>
                    <a:p>
                      <a:pPr marL="0" marR="0" algn="ctr">
                        <a:lnSpc>
                          <a:spcPct val="200000"/>
                        </a:lnSpc>
                        <a:spcBef>
                          <a:spcPts val="0"/>
                        </a:spcBef>
                        <a:spcAft>
                          <a:spcPts val="0"/>
                        </a:spcAft>
                      </a:pPr>
                      <a:r>
                        <a:rPr lang="en-US" sz="1150">
                          <a:solidFill>
                            <a:srgbClr val="000000"/>
                          </a:solidFill>
                          <a:effectLst/>
                          <a:latin typeface="Franklin Gothic Book" panose="020B0503020102020204" pitchFamily="34" charset="0"/>
                          <a:ea typeface="Calibri" panose="020F0502020204030204" pitchFamily="34" charset="0"/>
                          <a:cs typeface="Arial" panose="020B0604020202020204" pitchFamily="34" charset="0"/>
                        </a:rPr>
                        <a:t>8.36</a:t>
                      </a:r>
                      <a:endParaRPr lang="en-US" sz="1150">
                        <a:effectLst/>
                        <a:latin typeface="Franklin Gothic Book" panose="020B0503020102020204" pitchFamily="34" charset="0"/>
                        <a:ea typeface="Calibri" panose="020F0502020204030204" pitchFamily="34" charset="0"/>
                        <a:cs typeface="Arial" panose="020B0604020202020204" pitchFamily="34" charset="0"/>
                      </a:endParaRPr>
                    </a:p>
                  </a:txBody>
                  <a:tcPr marL="25507" marR="25507" marT="0" marB="0" anchor="ctr">
                    <a:lnL w="12700" cap="flat" cmpd="sng" algn="ctr">
                      <a:solidFill>
                        <a:srgbClr val="000000"/>
                      </a:solidFill>
                      <a:prstDash val="solid"/>
                      <a:round/>
                      <a:headEnd type="none" w="med" len="med"/>
                      <a:tailEnd type="none" w="med" len="med"/>
                    </a:lnL>
                    <a:lnR>
                      <a:noFill/>
                    </a:lnR>
                    <a:lnT>
                      <a:noFill/>
                    </a:lnT>
                    <a:lnB>
                      <a:noFill/>
                    </a:lnB>
                    <a:solidFill>
                      <a:srgbClr val="F2F2F2"/>
                    </a:solidFill>
                  </a:tcPr>
                </a:tc>
                <a:tc>
                  <a:txBody>
                    <a:bodyPr/>
                    <a:lstStyle/>
                    <a:p>
                      <a:pPr marL="0" marR="0" algn="ctr">
                        <a:lnSpc>
                          <a:spcPct val="200000"/>
                        </a:lnSpc>
                        <a:spcBef>
                          <a:spcPts val="0"/>
                        </a:spcBef>
                        <a:spcAft>
                          <a:spcPts val="0"/>
                        </a:spcAft>
                      </a:pPr>
                      <a:r>
                        <a:rPr lang="en-US" sz="1150">
                          <a:solidFill>
                            <a:srgbClr val="000000"/>
                          </a:solidFill>
                          <a:effectLst/>
                          <a:latin typeface="Franklin Gothic Book" panose="020B0503020102020204" pitchFamily="34" charset="0"/>
                          <a:ea typeface="Calibri" panose="020F0502020204030204" pitchFamily="34" charset="0"/>
                          <a:cs typeface="Arial" panose="020B0604020202020204" pitchFamily="34" charset="0"/>
                        </a:rPr>
                        <a:t>5</a:t>
                      </a:r>
                      <a:endParaRPr lang="en-US" sz="1150">
                        <a:effectLst/>
                        <a:latin typeface="Franklin Gothic Book" panose="020B0503020102020204" pitchFamily="34" charset="0"/>
                        <a:ea typeface="Calibri" panose="020F0502020204030204" pitchFamily="34" charset="0"/>
                        <a:cs typeface="Arial" panose="020B0604020202020204" pitchFamily="34" charset="0"/>
                      </a:endParaRPr>
                    </a:p>
                  </a:txBody>
                  <a:tcPr marL="25507" marR="25507" marT="0" marB="0" anchor="ctr">
                    <a:lnL>
                      <a:noFill/>
                    </a:lnL>
                    <a:lnR w="12700" cap="flat" cmpd="sng" algn="ctr">
                      <a:solidFill>
                        <a:srgbClr val="000000"/>
                      </a:solidFill>
                      <a:prstDash val="solid"/>
                      <a:round/>
                      <a:headEnd type="none" w="med" len="med"/>
                      <a:tailEnd type="none" w="med" len="med"/>
                    </a:lnR>
                    <a:lnT>
                      <a:noFill/>
                    </a:lnT>
                    <a:lnB>
                      <a:noFill/>
                    </a:lnB>
                    <a:solidFill>
                      <a:srgbClr val="F2F2F2"/>
                    </a:solidFill>
                  </a:tcPr>
                </a:tc>
                <a:tc>
                  <a:txBody>
                    <a:bodyPr/>
                    <a:lstStyle/>
                    <a:p>
                      <a:pPr marL="0" marR="0" algn="ctr">
                        <a:lnSpc>
                          <a:spcPct val="200000"/>
                        </a:lnSpc>
                        <a:spcBef>
                          <a:spcPts val="0"/>
                        </a:spcBef>
                        <a:spcAft>
                          <a:spcPts val="0"/>
                        </a:spcAft>
                      </a:pPr>
                      <a:r>
                        <a:rPr lang="en-US" sz="1150">
                          <a:solidFill>
                            <a:srgbClr val="000000"/>
                          </a:solidFill>
                          <a:effectLst/>
                          <a:latin typeface="Franklin Gothic Book" panose="020B0503020102020204" pitchFamily="34" charset="0"/>
                          <a:ea typeface="Calibri" panose="020F0502020204030204" pitchFamily="34" charset="0"/>
                          <a:cs typeface="Arial" panose="020B0604020202020204" pitchFamily="34" charset="0"/>
                        </a:rPr>
                        <a:t>11.76</a:t>
                      </a:r>
                      <a:endParaRPr lang="en-US" sz="1150">
                        <a:effectLst/>
                        <a:latin typeface="Franklin Gothic Book" panose="020B0503020102020204" pitchFamily="34" charset="0"/>
                        <a:ea typeface="Calibri" panose="020F0502020204030204" pitchFamily="34" charset="0"/>
                        <a:cs typeface="Arial" panose="020B0604020202020204" pitchFamily="34" charset="0"/>
                      </a:endParaRPr>
                    </a:p>
                  </a:txBody>
                  <a:tcPr marL="25507" marR="25507" marT="0" marB="0" anchor="ctr">
                    <a:lnL w="12700" cap="flat" cmpd="sng" algn="ctr">
                      <a:solidFill>
                        <a:srgbClr val="000000"/>
                      </a:solidFill>
                      <a:prstDash val="solid"/>
                      <a:round/>
                      <a:headEnd type="none" w="med" len="med"/>
                      <a:tailEnd type="none" w="med" len="med"/>
                    </a:lnL>
                    <a:lnR>
                      <a:noFill/>
                    </a:lnR>
                    <a:lnT>
                      <a:noFill/>
                    </a:lnT>
                    <a:lnB>
                      <a:noFill/>
                    </a:lnB>
                    <a:solidFill>
                      <a:srgbClr val="F2F2F2"/>
                    </a:solidFill>
                  </a:tcPr>
                </a:tc>
                <a:tc>
                  <a:txBody>
                    <a:bodyPr/>
                    <a:lstStyle/>
                    <a:p>
                      <a:pPr marL="0" marR="0" algn="ctr">
                        <a:lnSpc>
                          <a:spcPct val="200000"/>
                        </a:lnSpc>
                        <a:spcBef>
                          <a:spcPts val="0"/>
                        </a:spcBef>
                        <a:spcAft>
                          <a:spcPts val="0"/>
                        </a:spcAft>
                      </a:pPr>
                      <a:r>
                        <a:rPr lang="en-US" sz="1150">
                          <a:solidFill>
                            <a:srgbClr val="000000"/>
                          </a:solidFill>
                          <a:effectLst/>
                          <a:latin typeface="Franklin Gothic Book" panose="020B0503020102020204" pitchFamily="34" charset="0"/>
                          <a:ea typeface="Calibri" panose="020F0502020204030204" pitchFamily="34" charset="0"/>
                          <a:cs typeface="Arial" panose="020B0604020202020204" pitchFamily="34" charset="0"/>
                        </a:rPr>
                        <a:t>6</a:t>
                      </a:r>
                      <a:endParaRPr lang="en-US" sz="1150">
                        <a:effectLst/>
                        <a:latin typeface="Franklin Gothic Book" panose="020B0503020102020204" pitchFamily="34" charset="0"/>
                        <a:ea typeface="Calibri" panose="020F0502020204030204" pitchFamily="34" charset="0"/>
                        <a:cs typeface="Arial" panose="020B0604020202020204" pitchFamily="34" charset="0"/>
                      </a:endParaRPr>
                    </a:p>
                  </a:txBody>
                  <a:tcPr marL="25507" marR="25507" marT="0" marB="0" anchor="ctr">
                    <a:lnL>
                      <a:noFill/>
                    </a:lnL>
                    <a:lnR>
                      <a:noFill/>
                    </a:lnR>
                    <a:lnT>
                      <a:noFill/>
                    </a:lnT>
                    <a:lnB>
                      <a:noFill/>
                    </a:lnB>
                    <a:solidFill>
                      <a:srgbClr val="F2F2F2"/>
                    </a:solidFill>
                  </a:tcPr>
                </a:tc>
                <a:extLst>
                  <a:ext uri="{0D108BD9-81ED-4DB2-BD59-A6C34878D82A}">
                    <a16:rowId xmlns:a16="http://schemas.microsoft.com/office/drawing/2014/main" val="1222285155"/>
                  </a:ext>
                </a:extLst>
              </a:tr>
              <a:tr h="295003">
                <a:tc>
                  <a:txBody>
                    <a:bodyPr/>
                    <a:lstStyle/>
                    <a:p>
                      <a:pPr marL="0" marR="0" algn="r">
                        <a:lnSpc>
                          <a:spcPct val="200000"/>
                        </a:lnSpc>
                        <a:spcBef>
                          <a:spcPts val="0"/>
                        </a:spcBef>
                        <a:spcAft>
                          <a:spcPts val="0"/>
                        </a:spcAft>
                      </a:pPr>
                      <a:r>
                        <a:rPr lang="en-US" sz="1150" b="1" i="1">
                          <a:solidFill>
                            <a:srgbClr val="000000"/>
                          </a:solidFill>
                          <a:effectLst/>
                          <a:latin typeface="Franklin Gothic Book" panose="020B0503020102020204" pitchFamily="34" charset="0"/>
                          <a:ea typeface="Calibri" panose="020F0502020204030204" pitchFamily="34" charset="0"/>
                          <a:cs typeface="Arial" panose="020B0604020202020204" pitchFamily="34" charset="0"/>
                        </a:rPr>
                        <a:t>Total Generation</a:t>
                      </a:r>
                      <a:endParaRPr lang="en-US" sz="1150">
                        <a:effectLst/>
                        <a:latin typeface="Franklin Gothic Book" panose="020B0503020102020204" pitchFamily="34" charset="0"/>
                        <a:ea typeface="Calibri" panose="020F0502020204030204" pitchFamily="34" charset="0"/>
                        <a:cs typeface="Arial" panose="020B0604020202020204" pitchFamily="34" charset="0"/>
                      </a:endParaRPr>
                    </a:p>
                  </a:txBody>
                  <a:tcPr marL="25507" marR="25507" marT="0" marB="0" anchor="ctr">
                    <a:lnL>
                      <a:noFill/>
                    </a:lnL>
                    <a:lnR w="12700" cap="flat" cmpd="sng" algn="ctr">
                      <a:solidFill>
                        <a:srgbClr val="000000"/>
                      </a:solidFill>
                      <a:prstDash val="solid"/>
                      <a:round/>
                      <a:headEnd type="none" w="med" len="med"/>
                      <a:tailEnd type="none" w="med" len="med"/>
                    </a:lnR>
                    <a:lnT>
                      <a:noFill/>
                    </a:lnT>
                    <a:lnB>
                      <a:noFill/>
                    </a:lnB>
                  </a:tcPr>
                </a:tc>
                <a:tc>
                  <a:txBody>
                    <a:bodyPr/>
                    <a:lstStyle/>
                    <a:p>
                      <a:pPr marL="0" marR="0" algn="ctr">
                        <a:lnSpc>
                          <a:spcPct val="200000"/>
                        </a:lnSpc>
                        <a:spcBef>
                          <a:spcPts val="0"/>
                        </a:spcBef>
                        <a:spcAft>
                          <a:spcPts val="0"/>
                        </a:spcAft>
                      </a:pPr>
                      <a:r>
                        <a:rPr lang="en-US" sz="1150">
                          <a:solidFill>
                            <a:srgbClr val="000000"/>
                          </a:solidFill>
                          <a:effectLst/>
                          <a:latin typeface="Franklin Gothic Book" panose="020B0503020102020204" pitchFamily="34" charset="0"/>
                          <a:ea typeface="Calibri" panose="020F0502020204030204" pitchFamily="34" charset="0"/>
                          <a:cs typeface="Arial" panose="020B0604020202020204" pitchFamily="34" charset="0"/>
                        </a:rPr>
                        <a:t>132.93</a:t>
                      </a:r>
                      <a:endParaRPr lang="en-US" sz="1150">
                        <a:effectLst/>
                        <a:latin typeface="Franklin Gothic Book" panose="020B0503020102020204" pitchFamily="34" charset="0"/>
                        <a:ea typeface="Calibri" panose="020F0502020204030204" pitchFamily="34" charset="0"/>
                        <a:cs typeface="Arial" panose="020B0604020202020204" pitchFamily="34" charset="0"/>
                      </a:endParaRPr>
                    </a:p>
                  </a:txBody>
                  <a:tcPr marL="25507" marR="25507" marT="0" marB="0" anchor="ctr">
                    <a:lnL w="12700" cap="flat" cmpd="sng" algn="ctr">
                      <a:solidFill>
                        <a:srgbClr val="000000"/>
                      </a:solidFill>
                      <a:prstDash val="solid"/>
                      <a:round/>
                      <a:headEnd type="none" w="med" len="med"/>
                      <a:tailEnd type="none" w="med" len="med"/>
                    </a:lnL>
                    <a:lnR>
                      <a:noFill/>
                    </a:lnR>
                    <a:lnT>
                      <a:noFill/>
                    </a:lnT>
                    <a:lnB>
                      <a:noFill/>
                    </a:lnB>
                  </a:tcPr>
                </a:tc>
                <a:tc>
                  <a:txBody>
                    <a:bodyPr/>
                    <a:lstStyle/>
                    <a:p>
                      <a:pPr marL="0" marR="0" algn="ctr">
                        <a:lnSpc>
                          <a:spcPct val="200000"/>
                        </a:lnSpc>
                        <a:spcBef>
                          <a:spcPts val="0"/>
                        </a:spcBef>
                        <a:spcAft>
                          <a:spcPts val="0"/>
                        </a:spcAft>
                      </a:pPr>
                      <a:r>
                        <a:rPr lang="en-US" sz="1150">
                          <a:solidFill>
                            <a:srgbClr val="000000"/>
                          </a:solidFill>
                          <a:effectLst/>
                          <a:latin typeface="Franklin Gothic Book" panose="020B0503020102020204" pitchFamily="34" charset="0"/>
                          <a:ea typeface="Calibri" panose="020F0502020204030204" pitchFamily="34" charset="0"/>
                          <a:cs typeface="Arial" panose="020B0604020202020204" pitchFamily="34" charset="0"/>
                        </a:rPr>
                        <a:t>85</a:t>
                      </a:r>
                      <a:endParaRPr lang="en-US" sz="1150">
                        <a:effectLst/>
                        <a:latin typeface="Franklin Gothic Book" panose="020B0503020102020204" pitchFamily="34" charset="0"/>
                        <a:ea typeface="Calibri" panose="020F0502020204030204" pitchFamily="34" charset="0"/>
                        <a:cs typeface="Arial" panose="020B0604020202020204" pitchFamily="34" charset="0"/>
                      </a:endParaRPr>
                    </a:p>
                  </a:txBody>
                  <a:tcPr marL="25507" marR="25507" marT="0" marB="0" anchor="ctr">
                    <a:lnL>
                      <a:noFill/>
                    </a:lnL>
                    <a:lnR w="12700" cap="flat" cmpd="sng" algn="ctr">
                      <a:solidFill>
                        <a:srgbClr val="000000"/>
                      </a:solidFill>
                      <a:prstDash val="solid"/>
                      <a:round/>
                      <a:headEnd type="none" w="med" len="med"/>
                      <a:tailEnd type="none" w="med" len="med"/>
                    </a:lnR>
                    <a:lnT>
                      <a:noFill/>
                    </a:lnT>
                    <a:lnB>
                      <a:noFill/>
                    </a:lnB>
                  </a:tcPr>
                </a:tc>
                <a:tc>
                  <a:txBody>
                    <a:bodyPr/>
                    <a:lstStyle/>
                    <a:p>
                      <a:pPr marL="0" marR="0" algn="ctr">
                        <a:lnSpc>
                          <a:spcPct val="200000"/>
                        </a:lnSpc>
                        <a:spcBef>
                          <a:spcPts val="0"/>
                        </a:spcBef>
                        <a:spcAft>
                          <a:spcPts val="0"/>
                        </a:spcAft>
                      </a:pPr>
                      <a:r>
                        <a:rPr lang="en-US" sz="1150">
                          <a:solidFill>
                            <a:srgbClr val="000000"/>
                          </a:solidFill>
                          <a:effectLst/>
                          <a:latin typeface="Franklin Gothic Book" panose="020B0503020102020204" pitchFamily="34" charset="0"/>
                          <a:ea typeface="Calibri" panose="020F0502020204030204" pitchFamily="34" charset="0"/>
                          <a:cs typeface="Arial" panose="020B0604020202020204" pitchFamily="34" charset="0"/>
                        </a:rPr>
                        <a:t>131.62</a:t>
                      </a:r>
                      <a:endParaRPr lang="en-US" sz="1150">
                        <a:effectLst/>
                        <a:latin typeface="Franklin Gothic Book" panose="020B0503020102020204" pitchFamily="34" charset="0"/>
                        <a:ea typeface="Calibri" panose="020F0502020204030204" pitchFamily="34" charset="0"/>
                        <a:cs typeface="Arial" panose="020B0604020202020204" pitchFamily="34" charset="0"/>
                      </a:endParaRPr>
                    </a:p>
                  </a:txBody>
                  <a:tcPr marL="25507" marR="25507" marT="0" marB="0" anchor="ctr">
                    <a:lnL w="12700" cap="flat" cmpd="sng" algn="ctr">
                      <a:solidFill>
                        <a:srgbClr val="000000"/>
                      </a:solidFill>
                      <a:prstDash val="solid"/>
                      <a:round/>
                      <a:headEnd type="none" w="med" len="med"/>
                      <a:tailEnd type="none" w="med" len="med"/>
                    </a:lnL>
                    <a:lnR>
                      <a:noFill/>
                    </a:lnR>
                    <a:lnT>
                      <a:noFill/>
                    </a:lnT>
                    <a:lnB>
                      <a:noFill/>
                    </a:lnB>
                  </a:tcPr>
                </a:tc>
                <a:tc>
                  <a:txBody>
                    <a:bodyPr/>
                    <a:lstStyle/>
                    <a:p>
                      <a:pPr marL="0" marR="0" algn="ctr">
                        <a:lnSpc>
                          <a:spcPct val="200000"/>
                        </a:lnSpc>
                        <a:spcBef>
                          <a:spcPts val="0"/>
                        </a:spcBef>
                        <a:spcAft>
                          <a:spcPts val="0"/>
                        </a:spcAft>
                      </a:pPr>
                      <a:r>
                        <a:rPr lang="en-US" sz="1150">
                          <a:solidFill>
                            <a:srgbClr val="000000"/>
                          </a:solidFill>
                          <a:effectLst/>
                          <a:latin typeface="Franklin Gothic Book" panose="020B0503020102020204" pitchFamily="34" charset="0"/>
                          <a:ea typeface="Calibri" panose="020F0502020204030204" pitchFamily="34" charset="0"/>
                          <a:cs typeface="Arial" panose="020B0604020202020204" pitchFamily="34" charset="0"/>
                        </a:rPr>
                        <a:t>84</a:t>
                      </a:r>
                      <a:endParaRPr lang="en-US" sz="1150">
                        <a:effectLst/>
                        <a:latin typeface="Franklin Gothic Book" panose="020B0503020102020204" pitchFamily="34" charset="0"/>
                        <a:ea typeface="Calibri" panose="020F0502020204030204" pitchFamily="34" charset="0"/>
                        <a:cs typeface="Arial" panose="020B0604020202020204" pitchFamily="34" charset="0"/>
                      </a:endParaRPr>
                    </a:p>
                  </a:txBody>
                  <a:tcPr marL="25507" marR="25507" marT="0" marB="0" anchor="ctr">
                    <a:lnL>
                      <a:noFill/>
                    </a:lnL>
                    <a:lnR w="12700" cap="flat" cmpd="sng" algn="ctr">
                      <a:solidFill>
                        <a:srgbClr val="000000"/>
                      </a:solidFill>
                      <a:prstDash val="solid"/>
                      <a:round/>
                      <a:headEnd type="none" w="med" len="med"/>
                      <a:tailEnd type="none" w="med" len="med"/>
                    </a:lnR>
                    <a:lnT>
                      <a:noFill/>
                    </a:lnT>
                    <a:lnB>
                      <a:noFill/>
                    </a:lnB>
                  </a:tcPr>
                </a:tc>
                <a:tc>
                  <a:txBody>
                    <a:bodyPr/>
                    <a:lstStyle/>
                    <a:p>
                      <a:pPr marL="0" marR="0" algn="ctr">
                        <a:lnSpc>
                          <a:spcPct val="200000"/>
                        </a:lnSpc>
                        <a:spcBef>
                          <a:spcPts val="0"/>
                        </a:spcBef>
                        <a:spcAft>
                          <a:spcPts val="0"/>
                        </a:spcAft>
                      </a:pPr>
                      <a:r>
                        <a:rPr lang="en-US" sz="1150" dirty="0">
                          <a:solidFill>
                            <a:srgbClr val="000000"/>
                          </a:solidFill>
                          <a:effectLst/>
                          <a:latin typeface="Franklin Gothic Book" panose="020B0503020102020204" pitchFamily="34" charset="0"/>
                          <a:ea typeface="Calibri" panose="020F0502020204030204" pitchFamily="34" charset="0"/>
                          <a:cs typeface="Arial" panose="020B0604020202020204" pitchFamily="34" charset="0"/>
                        </a:rPr>
                        <a:t>156.35</a:t>
                      </a:r>
                      <a:endParaRPr lang="en-US" sz="1150" dirty="0">
                        <a:effectLst/>
                        <a:latin typeface="Franklin Gothic Book" panose="020B0503020102020204" pitchFamily="34" charset="0"/>
                        <a:ea typeface="Calibri" panose="020F0502020204030204" pitchFamily="34" charset="0"/>
                        <a:cs typeface="Arial" panose="020B0604020202020204" pitchFamily="34" charset="0"/>
                      </a:endParaRPr>
                    </a:p>
                  </a:txBody>
                  <a:tcPr marL="25507" marR="25507" marT="0" marB="0" anchor="ctr">
                    <a:lnL w="12700" cap="flat" cmpd="sng" algn="ctr">
                      <a:solidFill>
                        <a:srgbClr val="000000"/>
                      </a:solidFill>
                      <a:prstDash val="solid"/>
                      <a:round/>
                      <a:headEnd type="none" w="med" len="med"/>
                      <a:tailEnd type="none" w="med" len="med"/>
                    </a:lnL>
                    <a:lnR>
                      <a:noFill/>
                    </a:lnR>
                    <a:lnT>
                      <a:noFill/>
                    </a:lnT>
                    <a:lnB>
                      <a:noFill/>
                    </a:lnB>
                  </a:tcPr>
                </a:tc>
                <a:tc>
                  <a:txBody>
                    <a:bodyPr/>
                    <a:lstStyle/>
                    <a:p>
                      <a:pPr marL="0" marR="0" algn="ctr">
                        <a:lnSpc>
                          <a:spcPct val="200000"/>
                        </a:lnSpc>
                        <a:spcBef>
                          <a:spcPts val="0"/>
                        </a:spcBef>
                        <a:spcAft>
                          <a:spcPts val="0"/>
                        </a:spcAft>
                      </a:pPr>
                      <a:r>
                        <a:rPr lang="en-US" sz="1150">
                          <a:solidFill>
                            <a:srgbClr val="000000"/>
                          </a:solidFill>
                          <a:effectLst/>
                          <a:latin typeface="Franklin Gothic Book" panose="020B0503020102020204" pitchFamily="34" charset="0"/>
                          <a:ea typeface="Calibri" panose="020F0502020204030204" pitchFamily="34" charset="0"/>
                          <a:cs typeface="Arial" panose="020B0604020202020204" pitchFamily="34" charset="0"/>
                        </a:rPr>
                        <a:t>86</a:t>
                      </a:r>
                      <a:endParaRPr lang="en-US" sz="1150">
                        <a:effectLst/>
                        <a:latin typeface="Franklin Gothic Book" panose="020B0503020102020204" pitchFamily="34" charset="0"/>
                        <a:ea typeface="Calibri" panose="020F0502020204030204" pitchFamily="34" charset="0"/>
                        <a:cs typeface="Arial" panose="020B0604020202020204" pitchFamily="34" charset="0"/>
                      </a:endParaRPr>
                    </a:p>
                  </a:txBody>
                  <a:tcPr marL="25507" marR="25507" marT="0" marB="0" anchor="ctr">
                    <a:lnL>
                      <a:noFill/>
                    </a:lnL>
                    <a:lnR w="12700" cap="flat" cmpd="sng" algn="ctr">
                      <a:solidFill>
                        <a:srgbClr val="000000"/>
                      </a:solidFill>
                      <a:prstDash val="solid"/>
                      <a:round/>
                      <a:headEnd type="none" w="med" len="med"/>
                      <a:tailEnd type="none" w="med" len="med"/>
                    </a:lnR>
                    <a:lnT>
                      <a:noFill/>
                    </a:lnT>
                    <a:lnB>
                      <a:noFill/>
                    </a:lnB>
                  </a:tcPr>
                </a:tc>
                <a:tc>
                  <a:txBody>
                    <a:bodyPr/>
                    <a:lstStyle/>
                    <a:p>
                      <a:pPr marL="0" marR="0" algn="ctr">
                        <a:lnSpc>
                          <a:spcPct val="200000"/>
                        </a:lnSpc>
                        <a:spcBef>
                          <a:spcPts val="0"/>
                        </a:spcBef>
                        <a:spcAft>
                          <a:spcPts val="0"/>
                        </a:spcAft>
                      </a:pPr>
                      <a:r>
                        <a:rPr lang="en-US" sz="1150">
                          <a:solidFill>
                            <a:srgbClr val="000000"/>
                          </a:solidFill>
                          <a:effectLst/>
                          <a:latin typeface="Franklin Gothic Book" panose="020B0503020102020204" pitchFamily="34" charset="0"/>
                          <a:ea typeface="Calibri" panose="020F0502020204030204" pitchFamily="34" charset="0"/>
                          <a:cs typeface="Arial" panose="020B0604020202020204" pitchFamily="34" charset="0"/>
                        </a:rPr>
                        <a:t>173.16</a:t>
                      </a:r>
                      <a:endParaRPr lang="en-US" sz="1150">
                        <a:effectLst/>
                        <a:latin typeface="Franklin Gothic Book" panose="020B0503020102020204" pitchFamily="34" charset="0"/>
                        <a:ea typeface="Calibri" panose="020F0502020204030204" pitchFamily="34" charset="0"/>
                        <a:cs typeface="Arial" panose="020B0604020202020204" pitchFamily="34" charset="0"/>
                      </a:endParaRPr>
                    </a:p>
                  </a:txBody>
                  <a:tcPr marL="25507" marR="25507" marT="0" marB="0" anchor="ctr">
                    <a:lnL w="12700" cap="flat" cmpd="sng" algn="ctr">
                      <a:solidFill>
                        <a:srgbClr val="000000"/>
                      </a:solidFill>
                      <a:prstDash val="solid"/>
                      <a:round/>
                      <a:headEnd type="none" w="med" len="med"/>
                      <a:tailEnd type="none" w="med" len="med"/>
                    </a:lnL>
                    <a:lnR>
                      <a:noFill/>
                    </a:lnR>
                    <a:lnT>
                      <a:noFill/>
                    </a:lnT>
                    <a:lnB>
                      <a:noFill/>
                    </a:lnB>
                  </a:tcPr>
                </a:tc>
                <a:tc>
                  <a:txBody>
                    <a:bodyPr/>
                    <a:lstStyle/>
                    <a:p>
                      <a:pPr marL="0" marR="0" algn="ctr">
                        <a:lnSpc>
                          <a:spcPct val="200000"/>
                        </a:lnSpc>
                        <a:spcBef>
                          <a:spcPts val="0"/>
                        </a:spcBef>
                        <a:spcAft>
                          <a:spcPts val="0"/>
                        </a:spcAft>
                      </a:pPr>
                      <a:r>
                        <a:rPr lang="en-US" sz="1150">
                          <a:solidFill>
                            <a:srgbClr val="000000"/>
                          </a:solidFill>
                          <a:effectLst/>
                          <a:latin typeface="Franklin Gothic Book" panose="020B0503020102020204" pitchFamily="34" charset="0"/>
                          <a:ea typeface="Calibri" panose="020F0502020204030204" pitchFamily="34" charset="0"/>
                          <a:cs typeface="Arial" panose="020B0604020202020204" pitchFamily="34" charset="0"/>
                        </a:rPr>
                        <a:t>86</a:t>
                      </a:r>
                      <a:endParaRPr lang="en-US" sz="1150">
                        <a:effectLst/>
                        <a:latin typeface="Franklin Gothic Book" panose="020B0503020102020204" pitchFamily="34" charset="0"/>
                        <a:ea typeface="Calibri" panose="020F0502020204030204" pitchFamily="34" charset="0"/>
                        <a:cs typeface="Arial" panose="020B0604020202020204" pitchFamily="34" charset="0"/>
                      </a:endParaRPr>
                    </a:p>
                  </a:txBody>
                  <a:tcPr marL="25507" marR="25507" marT="0" marB="0" anchor="ctr">
                    <a:lnL>
                      <a:noFill/>
                    </a:lnL>
                    <a:lnR>
                      <a:noFill/>
                    </a:lnR>
                    <a:lnT>
                      <a:noFill/>
                    </a:lnT>
                    <a:lnB>
                      <a:noFill/>
                    </a:lnB>
                  </a:tcPr>
                </a:tc>
                <a:extLst>
                  <a:ext uri="{0D108BD9-81ED-4DB2-BD59-A6C34878D82A}">
                    <a16:rowId xmlns:a16="http://schemas.microsoft.com/office/drawing/2014/main" val="3824974995"/>
                  </a:ext>
                </a:extLst>
              </a:tr>
              <a:tr h="295003">
                <a:tc>
                  <a:txBody>
                    <a:bodyPr/>
                    <a:lstStyle/>
                    <a:p>
                      <a:pPr marL="0" marR="0" algn="r">
                        <a:lnSpc>
                          <a:spcPct val="200000"/>
                        </a:lnSpc>
                        <a:spcBef>
                          <a:spcPts val="0"/>
                        </a:spcBef>
                        <a:spcAft>
                          <a:spcPts val="0"/>
                        </a:spcAft>
                      </a:pPr>
                      <a:r>
                        <a:rPr lang="en-US" sz="1150" b="1" i="1">
                          <a:solidFill>
                            <a:srgbClr val="000000"/>
                          </a:solidFill>
                          <a:effectLst/>
                          <a:latin typeface="Franklin Gothic Book" panose="020B0503020102020204" pitchFamily="34" charset="0"/>
                          <a:ea typeface="Calibri" panose="020F0502020204030204" pitchFamily="34" charset="0"/>
                          <a:cs typeface="Arial" panose="020B0604020202020204" pitchFamily="34" charset="0"/>
                        </a:rPr>
                        <a:t>Total Renewable Generation</a:t>
                      </a:r>
                      <a:endParaRPr lang="en-US" sz="1150">
                        <a:effectLst/>
                        <a:latin typeface="Franklin Gothic Book" panose="020B0503020102020204" pitchFamily="34" charset="0"/>
                        <a:ea typeface="Calibri" panose="020F0502020204030204" pitchFamily="34" charset="0"/>
                        <a:cs typeface="Arial" panose="020B0604020202020204" pitchFamily="34" charset="0"/>
                      </a:endParaRPr>
                    </a:p>
                  </a:txBody>
                  <a:tcPr marL="25507" marR="25507" marT="0" marB="0" anchor="ctr">
                    <a:lnL>
                      <a:noFill/>
                    </a:lnL>
                    <a:lnR w="12700" cap="flat" cmpd="sng" algn="ctr">
                      <a:solidFill>
                        <a:srgbClr val="000000"/>
                      </a:solidFill>
                      <a:prstDash val="solid"/>
                      <a:round/>
                      <a:headEnd type="none" w="med" len="med"/>
                      <a:tailEnd type="none" w="med" len="med"/>
                    </a:lnR>
                    <a:lnT>
                      <a:noFill/>
                    </a:lnT>
                    <a:lnB>
                      <a:noFill/>
                    </a:lnB>
                    <a:solidFill>
                      <a:srgbClr val="F2F2F2"/>
                    </a:solidFill>
                  </a:tcPr>
                </a:tc>
                <a:tc>
                  <a:txBody>
                    <a:bodyPr/>
                    <a:lstStyle/>
                    <a:p>
                      <a:pPr marL="0" marR="0" algn="ctr">
                        <a:lnSpc>
                          <a:spcPct val="200000"/>
                        </a:lnSpc>
                        <a:spcBef>
                          <a:spcPts val="0"/>
                        </a:spcBef>
                        <a:spcAft>
                          <a:spcPts val="0"/>
                        </a:spcAft>
                      </a:pPr>
                      <a:r>
                        <a:rPr lang="en-US" sz="1150">
                          <a:solidFill>
                            <a:srgbClr val="000000"/>
                          </a:solidFill>
                          <a:effectLst/>
                          <a:latin typeface="Franklin Gothic Book" panose="020B0503020102020204" pitchFamily="34" charset="0"/>
                          <a:ea typeface="Calibri" panose="020F0502020204030204" pitchFamily="34" charset="0"/>
                          <a:cs typeface="Arial" panose="020B0604020202020204" pitchFamily="34" charset="0"/>
                        </a:rPr>
                        <a:t>35.92</a:t>
                      </a:r>
                      <a:endParaRPr lang="en-US" sz="1150">
                        <a:effectLst/>
                        <a:latin typeface="Franklin Gothic Book" panose="020B0503020102020204" pitchFamily="34" charset="0"/>
                        <a:ea typeface="Calibri" panose="020F0502020204030204" pitchFamily="34" charset="0"/>
                        <a:cs typeface="Arial" panose="020B0604020202020204" pitchFamily="34" charset="0"/>
                      </a:endParaRPr>
                    </a:p>
                  </a:txBody>
                  <a:tcPr marL="25507" marR="25507" marT="0" marB="0" anchor="ctr">
                    <a:lnL w="12700" cap="flat" cmpd="sng" algn="ctr">
                      <a:solidFill>
                        <a:srgbClr val="000000"/>
                      </a:solidFill>
                      <a:prstDash val="solid"/>
                      <a:round/>
                      <a:headEnd type="none" w="med" len="med"/>
                      <a:tailEnd type="none" w="med" len="med"/>
                    </a:lnL>
                    <a:lnR>
                      <a:noFill/>
                    </a:lnR>
                    <a:lnT>
                      <a:noFill/>
                    </a:lnT>
                    <a:lnB>
                      <a:noFill/>
                    </a:lnB>
                    <a:solidFill>
                      <a:srgbClr val="F2F2F2"/>
                    </a:solidFill>
                  </a:tcPr>
                </a:tc>
                <a:tc>
                  <a:txBody>
                    <a:bodyPr/>
                    <a:lstStyle/>
                    <a:p>
                      <a:pPr marL="0" marR="0" algn="ctr">
                        <a:lnSpc>
                          <a:spcPct val="200000"/>
                        </a:lnSpc>
                        <a:spcBef>
                          <a:spcPts val="0"/>
                        </a:spcBef>
                        <a:spcAft>
                          <a:spcPts val="0"/>
                        </a:spcAft>
                      </a:pPr>
                      <a:r>
                        <a:rPr lang="en-US" sz="1150">
                          <a:solidFill>
                            <a:srgbClr val="000000"/>
                          </a:solidFill>
                          <a:effectLst/>
                          <a:latin typeface="Franklin Gothic Book" panose="020B0503020102020204" pitchFamily="34" charset="0"/>
                          <a:ea typeface="Calibri" panose="020F0502020204030204" pitchFamily="34" charset="0"/>
                          <a:cs typeface="Arial" panose="020B0604020202020204" pitchFamily="34" charset="0"/>
                        </a:rPr>
                        <a:t>23</a:t>
                      </a:r>
                      <a:endParaRPr lang="en-US" sz="1150">
                        <a:effectLst/>
                        <a:latin typeface="Franklin Gothic Book" panose="020B0503020102020204" pitchFamily="34" charset="0"/>
                        <a:ea typeface="Calibri" panose="020F0502020204030204" pitchFamily="34" charset="0"/>
                        <a:cs typeface="Arial" panose="020B0604020202020204" pitchFamily="34" charset="0"/>
                      </a:endParaRPr>
                    </a:p>
                  </a:txBody>
                  <a:tcPr marL="25507" marR="25507" marT="0" marB="0" anchor="ctr">
                    <a:lnL>
                      <a:noFill/>
                    </a:lnL>
                    <a:lnR w="12700" cap="flat" cmpd="sng" algn="ctr">
                      <a:solidFill>
                        <a:srgbClr val="000000"/>
                      </a:solidFill>
                      <a:prstDash val="solid"/>
                      <a:round/>
                      <a:headEnd type="none" w="med" len="med"/>
                      <a:tailEnd type="none" w="med" len="med"/>
                    </a:lnR>
                    <a:lnT>
                      <a:noFill/>
                    </a:lnT>
                    <a:lnB>
                      <a:noFill/>
                    </a:lnB>
                    <a:solidFill>
                      <a:srgbClr val="F2F2F2"/>
                    </a:solidFill>
                  </a:tcPr>
                </a:tc>
                <a:tc>
                  <a:txBody>
                    <a:bodyPr/>
                    <a:lstStyle/>
                    <a:p>
                      <a:pPr marL="0" marR="0" algn="ctr">
                        <a:lnSpc>
                          <a:spcPct val="200000"/>
                        </a:lnSpc>
                        <a:spcBef>
                          <a:spcPts val="0"/>
                        </a:spcBef>
                        <a:spcAft>
                          <a:spcPts val="0"/>
                        </a:spcAft>
                      </a:pPr>
                      <a:r>
                        <a:rPr lang="en-US" sz="1150">
                          <a:solidFill>
                            <a:srgbClr val="000000"/>
                          </a:solidFill>
                          <a:effectLst/>
                          <a:latin typeface="Franklin Gothic Book" panose="020B0503020102020204" pitchFamily="34" charset="0"/>
                          <a:ea typeface="Calibri" panose="020F0502020204030204" pitchFamily="34" charset="0"/>
                          <a:cs typeface="Arial" panose="020B0604020202020204" pitchFamily="34" charset="0"/>
                        </a:rPr>
                        <a:t>35.60</a:t>
                      </a:r>
                      <a:endParaRPr lang="en-US" sz="1150">
                        <a:effectLst/>
                        <a:latin typeface="Franklin Gothic Book" panose="020B0503020102020204" pitchFamily="34" charset="0"/>
                        <a:ea typeface="Calibri" panose="020F0502020204030204" pitchFamily="34" charset="0"/>
                        <a:cs typeface="Arial" panose="020B0604020202020204" pitchFamily="34" charset="0"/>
                      </a:endParaRPr>
                    </a:p>
                  </a:txBody>
                  <a:tcPr marL="25507" marR="25507" marT="0" marB="0" anchor="ctr">
                    <a:lnL w="12700" cap="flat" cmpd="sng" algn="ctr">
                      <a:solidFill>
                        <a:srgbClr val="000000"/>
                      </a:solidFill>
                      <a:prstDash val="solid"/>
                      <a:round/>
                      <a:headEnd type="none" w="med" len="med"/>
                      <a:tailEnd type="none" w="med" len="med"/>
                    </a:lnL>
                    <a:lnR>
                      <a:noFill/>
                    </a:lnR>
                    <a:lnT>
                      <a:noFill/>
                    </a:lnT>
                    <a:lnB>
                      <a:noFill/>
                    </a:lnB>
                    <a:solidFill>
                      <a:srgbClr val="F2F2F2"/>
                    </a:solidFill>
                  </a:tcPr>
                </a:tc>
                <a:tc>
                  <a:txBody>
                    <a:bodyPr/>
                    <a:lstStyle/>
                    <a:p>
                      <a:pPr marL="0" marR="0" algn="ctr">
                        <a:lnSpc>
                          <a:spcPct val="200000"/>
                        </a:lnSpc>
                        <a:spcBef>
                          <a:spcPts val="0"/>
                        </a:spcBef>
                        <a:spcAft>
                          <a:spcPts val="0"/>
                        </a:spcAft>
                      </a:pPr>
                      <a:r>
                        <a:rPr lang="en-US" sz="1150">
                          <a:solidFill>
                            <a:srgbClr val="000000"/>
                          </a:solidFill>
                          <a:effectLst/>
                          <a:latin typeface="Franklin Gothic Book" panose="020B0503020102020204" pitchFamily="34" charset="0"/>
                          <a:ea typeface="Calibri" panose="020F0502020204030204" pitchFamily="34" charset="0"/>
                          <a:cs typeface="Arial" panose="020B0604020202020204" pitchFamily="34" charset="0"/>
                        </a:rPr>
                        <a:t>23</a:t>
                      </a:r>
                      <a:endParaRPr lang="en-US" sz="1150">
                        <a:effectLst/>
                        <a:latin typeface="Franklin Gothic Book" panose="020B0503020102020204" pitchFamily="34" charset="0"/>
                        <a:ea typeface="Calibri" panose="020F0502020204030204" pitchFamily="34" charset="0"/>
                        <a:cs typeface="Arial" panose="020B0604020202020204" pitchFamily="34" charset="0"/>
                      </a:endParaRPr>
                    </a:p>
                  </a:txBody>
                  <a:tcPr marL="25507" marR="25507" marT="0" marB="0" anchor="ctr">
                    <a:lnL>
                      <a:noFill/>
                    </a:lnL>
                    <a:lnR w="12700" cap="flat" cmpd="sng" algn="ctr">
                      <a:solidFill>
                        <a:srgbClr val="000000"/>
                      </a:solidFill>
                      <a:prstDash val="solid"/>
                      <a:round/>
                      <a:headEnd type="none" w="med" len="med"/>
                      <a:tailEnd type="none" w="med" len="med"/>
                    </a:lnR>
                    <a:lnT>
                      <a:noFill/>
                    </a:lnT>
                    <a:lnB>
                      <a:noFill/>
                    </a:lnB>
                    <a:solidFill>
                      <a:srgbClr val="F2F2F2"/>
                    </a:solidFill>
                  </a:tcPr>
                </a:tc>
                <a:tc>
                  <a:txBody>
                    <a:bodyPr/>
                    <a:lstStyle/>
                    <a:p>
                      <a:pPr marL="0" marR="0" algn="ctr">
                        <a:lnSpc>
                          <a:spcPct val="200000"/>
                        </a:lnSpc>
                        <a:spcBef>
                          <a:spcPts val="0"/>
                        </a:spcBef>
                        <a:spcAft>
                          <a:spcPts val="0"/>
                        </a:spcAft>
                      </a:pPr>
                      <a:r>
                        <a:rPr lang="en-US" sz="1150">
                          <a:solidFill>
                            <a:srgbClr val="000000"/>
                          </a:solidFill>
                          <a:effectLst/>
                          <a:latin typeface="Franklin Gothic Book" panose="020B0503020102020204" pitchFamily="34" charset="0"/>
                          <a:ea typeface="Calibri" panose="020F0502020204030204" pitchFamily="34" charset="0"/>
                          <a:cs typeface="Arial" panose="020B0604020202020204" pitchFamily="34" charset="0"/>
                        </a:rPr>
                        <a:t>113.13</a:t>
                      </a:r>
                      <a:endParaRPr lang="en-US" sz="1150">
                        <a:effectLst/>
                        <a:latin typeface="Franklin Gothic Book" panose="020B0503020102020204" pitchFamily="34" charset="0"/>
                        <a:ea typeface="Calibri" panose="020F0502020204030204" pitchFamily="34" charset="0"/>
                        <a:cs typeface="Arial" panose="020B0604020202020204" pitchFamily="34" charset="0"/>
                      </a:endParaRPr>
                    </a:p>
                  </a:txBody>
                  <a:tcPr marL="25507" marR="25507" marT="0" marB="0" anchor="ctr">
                    <a:lnL w="12700" cap="flat" cmpd="sng" algn="ctr">
                      <a:solidFill>
                        <a:srgbClr val="000000"/>
                      </a:solidFill>
                      <a:prstDash val="solid"/>
                      <a:round/>
                      <a:headEnd type="none" w="med" len="med"/>
                      <a:tailEnd type="none" w="med" len="med"/>
                    </a:lnL>
                    <a:lnR>
                      <a:noFill/>
                    </a:lnR>
                    <a:lnT>
                      <a:noFill/>
                    </a:lnT>
                    <a:lnB>
                      <a:noFill/>
                    </a:lnB>
                    <a:solidFill>
                      <a:srgbClr val="F2F2F2"/>
                    </a:solidFill>
                  </a:tcPr>
                </a:tc>
                <a:tc>
                  <a:txBody>
                    <a:bodyPr/>
                    <a:lstStyle/>
                    <a:p>
                      <a:pPr marL="0" marR="0" algn="ctr">
                        <a:lnSpc>
                          <a:spcPct val="200000"/>
                        </a:lnSpc>
                        <a:spcBef>
                          <a:spcPts val="0"/>
                        </a:spcBef>
                        <a:spcAft>
                          <a:spcPts val="0"/>
                        </a:spcAft>
                      </a:pPr>
                      <a:r>
                        <a:rPr lang="en-US" sz="1150" dirty="0">
                          <a:solidFill>
                            <a:srgbClr val="000000"/>
                          </a:solidFill>
                          <a:effectLst/>
                          <a:latin typeface="Franklin Gothic Book" panose="020B0503020102020204" pitchFamily="34" charset="0"/>
                          <a:ea typeface="Calibri" panose="020F0502020204030204" pitchFamily="34" charset="0"/>
                          <a:cs typeface="Arial" panose="020B0604020202020204" pitchFamily="34" charset="0"/>
                        </a:rPr>
                        <a:t>62</a:t>
                      </a:r>
                      <a:endParaRPr lang="en-US" sz="1150" dirty="0">
                        <a:effectLst/>
                        <a:latin typeface="Franklin Gothic Book" panose="020B0503020102020204" pitchFamily="34" charset="0"/>
                        <a:ea typeface="Calibri" panose="020F0502020204030204" pitchFamily="34" charset="0"/>
                        <a:cs typeface="Arial" panose="020B0604020202020204" pitchFamily="34" charset="0"/>
                      </a:endParaRPr>
                    </a:p>
                  </a:txBody>
                  <a:tcPr marL="25507" marR="25507" marT="0" marB="0" anchor="ctr">
                    <a:lnL>
                      <a:noFill/>
                    </a:lnL>
                    <a:lnR w="12700" cap="flat" cmpd="sng" algn="ctr">
                      <a:solidFill>
                        <a:srgbClr val="000000"/>
                      </a:solidFill>
                      <a:prstDash val="solid"/>
                      <a:round/>
                      <a:headEnd type="none" w="med" len="med"/>
                      <a:tailEnd type="none" w="med" len="med"/>
                    </a:lnR>
                    <a:lnT>
                      <a:noFill/>
                    </a:lnT>
                    <a:lnB>
                      <a:noFill/>
                    </a:lnB>
                    <a:solidFill>
                      <a:srgbClr val="F2F2F2"/>
                    </a:solidFill>
                  </a:tcPr>
                </a:tc>
                <a:tc>
                  <a:txBody>
                    <a:bodyPr/>
                    <a:lstStyle/>
                    <a:p>
                      <a:pPr marL="0" marR="0" algn="ctr">
                        <a:lnSpc>
                          <a:spcPct val="200000"/>
                        </a:lnSpc>
                        <a:spcBef>
                          <a:spcPts val="0"/>
                        </a:spcBef>
                        <a:spcAft>
                          <a:spcPts val="0"/>
                        </a:spcAft>
                      </a:pPr>
                      <a:r>
                        <a:rPr lang="en-US" sz="1150">
                          <a:solidFill>
                            <a:srgbClr val="000000"/>
                          </a:solidFill>
                          <a:effectLst/>
                          <a:latin typeface="Franklin Gothic Book" panose="020B0503020102020204" pitchFamily="34" charset="0"/>
                          <a:ea typeface="Calibri" panose="020F0502020204030204" pitchFamily="34" charset="0"/>
                          <a:cs typeface="Arial" panose="020B0604020202020204" pitchFamily="34" charset="0"/>
                        </a:rPr>
                        <a:t>105.40</a:t>
                      </a:r>
                      <a:endParaRPr lang="en-US" sz="1150">
                        <a:effectLst/>
                        <a:latin typeface="Franklin Gothic Book" panose="020B0503020102020204" pitchFamily="34" charset="0"/>
                        <a:ea typeface="Calibri" panose="020F0502020204030204" pitchFamily="34" charset="0"/>
                        <a:cs typeface="Arial" panose="020B0604020202020204" pitchFamily="34" charset="0"/>
                      </a:endParaRPr>
                    </a:p>
                  </a:txBody>
                  <a:tcPr marL="25507" marR="25507" marT="0" marB="0" anchor="ctr">
                    <a:lnL w="12700" cap="flat" cmpd="sng" algn="ctr">
                      <a:solidFill>
                        <a:srgbClr val="000000"/>
                      </a:solidFill>
                      <a:prstDash val="solid"/>
                      <a:round/>
                      <a:headEnd type="none" w="med" len="med"/>
                      <a:tailEnd type="none" w="med" len="med"/>
                    </a:lnL>
                    <a:lnR>
                      <a:noFill/>
                    </a:lnR>
                    <a:lnT>
                      <a:noFill/>
                    </a:lnT>
                    <a:lnB>
                      <a:noFill/>
                    </a:lnB>
                    <a:solidFill>
                      <a:srgbClr val="F2F2F2"/>
                    </a:solidFill>
                  </a:tcPr>
                </a:tc>
                <a:tc>
                  <a:txBody>
                    <a:bodyPr/>
                    <a:lstStyle/>
                    <a:p>
                      <a:pPr marL="0" marR="0" algn="ctr">
                        <a:lnSpc>
                          <a:spcPct val="200000"/>
                        </a:lnSpc>
                        <a:spcBef>
                          <a:spcPts val="0"/>
                        </a:spcBef>
                        <a:spcAft>
                          <a:spcPts val="0"/>
                        </a:spcAft>
                      </a:pPr>
                      <a:r>
                        <a:rPr lang="en-US" sz="1150">
                          <a:solidFill>
                            <a:srgbClr val="000000"/>
                          </a:solidFill>
                          <a:effectLst/>
                          <a:latin typeface="Franklin Gothic Book" panose="020B0503020102020204" pitchFamily="34" charset="0"/>
                          <a:ea typeface="Calibri" panose="020F0502020204030204" pitchFamily="34" charset="0"/>
                          <a:cs typeface="Arial" panose="020B0604020202020204" pitchFamily="34" charset="0"/>
                        </a:rPr>
                        <a:t>53</a:t>
                      </a:r>
                      <a:endParaRPr lang="en-US" sz="1150">
                        <a:effectLst/>
                        <a:latin typeface="Franklin Gothic Book" panose="020B0503020102020204" pitchFamily="34" charset="0"/>
                        <a:ea typeface="Calibri" panose="020F0502020204030204" pitchFamily="34" charset="0"/>
                        <a:cs typeface="Arial" panose="020B0604020202020204" pitchFamily="34" charset="0"/>
                      </a:endParaRPr>
                    </a:p>
                  </a:txBody>
                  <a:tcPr marL="25507" marR="25507" marT="0" marB="0" anchor="ctr">
                    <a:lnL>
                      <a:noFill/>
                    </a:lnL>
                    <a:lnR>
                      <a:noFill/>
                    </a:lnR>
                    <a:lnT>
                      <a:noFill/>
                    </a:lnT>
                    <a:lnB>
                      <a:noFill/>
                    </a:lnB>
                    <a:solidFill>
                      <a:srgbClr val="F2F2F2"/>
                    </a:solidFill>
                  </a:tcPr>
                </a:tc>
                <a:extLst>
                  <a:ext uri="{0D108BD9-81ED-4DB2-BD59-A6C34878D82A}">
                    <a16:rowId xmlns:a16="http://schemas.microsoft.com/office/drawing/2014/main" val="2609330299"/>
                  </a:ext>
                </a:extLst>
              </a:tr>
              <a:tr h="295003">
                <a:tc>
                  <a:txBody>
                    <a:bodyPr/>
                    <a:lstStyle/>
                    <a:p>
                      <a:pPr marL="0" marR="0" algn="r">
                        <a:lnSpc>
                          <a:spcPct val="200000"/>
                        </a:lnSpc>
                        <a:spcBef>
                          <a:spcPts val="0"/>
                        </a:spcBef>
                        <a:spcAft>
                          <a:spcPts val="0"/>
                        </a:spcAft>
                      </a:pPr>
                      <a:r>
                        <a:rPr lang="en-US" sz="1150" b="1" i="1">
                          <a:solidFill>
                            <a:srgbClr val="000000"/>
                          </a:solidFill>
                          <a:effectLst/>
                          <a:latin typeface="Franklin Gothic Book" panose="020B0503020102020204" pitchFamily="34" charset="0"/>
                          <a:ea typeface="Calibri" panose="020F0502020204030204" pitchFamily="34" charset="0"/>
                          <a:cs typeface="Arial" panose="020B0604020202020204" pitchFamily="34" charset="0"/>
                        </a:rPr>
                        <a:t>Total Carbon-Free Generation</a:t>
                      </a:r>
                      <a:endParaRPr lang="en-US" sz="1150">
                        <a:effectLst/>
                        <a:latin typeface="Franklin Gothic Book" panose="020B0503020102020204" pitchFamily="34" charset="0"/>
                        <a:ea typeface="Calibri" panose="020F0502020204030204" pitchFamily="34" charset="0"/>
                        <a:cs typeface="Arial" panose="020B0604020202020204" pitchFamily="34" charset="0"/>
                      </a:endParaRPr>
                    </a:p>
                  </a:txBody>
                  <a:tcPr marL="25507" marR="25507" marT="0" marB="0" anchor="ctr">
                    <a:lnL>
                      <a:noFill/>
                    </a:lnL>
                    <a:lnR w="12700" cap="flat" cmpd="sng" algn="ctr">
                      <a:solidFill>
                        <a:srgbClr val="000000"/>
                      </a:solidFill>
                      <a:prstDash val="solid"/>
                      <a:round/>
                      <a:headEnd type="none" w="med" len="med"/>
                      <a:tailEnd type="none" w="med" len="med"/>
                    </a:lnR>
                    <a:lnT>
                      <a:noFill/>
                    </a:lnT>
                    <a:lnB>
                      <a:noFill/>
                    </a:lnB>
                  </a:tcPr>
                </a:tc>
                <a:tc>
                  <a:txBody>
                    <a:bodyPr/>
                    <a:lstStyle/>
                    <a:p>
                      <a:pPr marL="0" marR="0" algn="ctr">
                        <a:lnSpc>
                          <a:spcPct val="200000"/>
                        </a:lnSpc>
                        <a:spcBef>
                          <a:spcPts val="0"/>
                        </a:spcBef>
                        <a:spcAft>
                          <a:spcPts val="0"/>
                        </a:spcAft>
                      </a:pPr>
                      <a:r>
                        <a:rPr lang="en-US" sz="1150">
                          <a:solidFill>
                            <a:srgbClr val="000000"/>
                          </a:solidFill>
                          <a:effectLst/>
                          <a:latin typeface="Franklin Gothic Book" panose="020B0503020102020204" pitchFamily="34" charset="0"/>
                          <a:ea typeface="Calibri" panose="020F0502020204030204" pitchFamily="34" charset="0"/>
                          <a:cs typeface="Arial" panose="020B0604020202020204" pitchFamily="34" charset="0"/>
                        </a:rPr>
                        <a:t>80.70</a:t>
                      </a:r>
                      <a:endParaRPr lang="en-US" sz="1150">
                        <a:effectLst/>
                        <a:latin typeface="Franklin Gothic Book" panose="020B0503020102020204" pitchFamily="34" charset="0"/>
                        <a:ea typeface="Calibri" panose="020F0502020204030204" pitchFamily="34" charset="0"/>
                        <a:cs typeface="Arial" panose="020B0604020202020204" pitchFamily="34" charset="0"/>
                      </a:endParaRPr>
                    </a:p>
                  </a:txBody>
                  <a:tcPr marL="25507" marR="25507" marT="0" marB="0" anchor="ctr">
                    <a:lnL w="12700" cap="flat" cmpd="sng" algn="ctr">
                      <a:solidFill>
                        <a:srgbClr val="000000"/>
                      </a:solidFill>
                      <a:prstDash val="solid"/>
                      <a:round/>
                      <a:headEnd type="none" w="med" len="med"/>
                      <a:tailEnd type="none" w="med" len="med"/>
                    </a:lnL>
                    <a:lnR>
                      <a:noFill/>
                    </a:lnR>
                    <a:lnT>
                      <a:noFill/>
                    </a:lnT>
                    <a:lnB>
                      <a:noFill/>
                    </a:lnB>
                  </a:tcPr>
                </a:tc>
                <a:tc>
                  <a:txBody>
                    <a:bodyPr/>
                    <a:lstStyle/>
                    <a:p>
                      <a:pPr marL="0" marR="0" algn="ctr">
                        <a:lnSpc>
                          <a:spcPct val="200000"/>
                        </a:lnSpc>
                        <a:spcBef>
                          <a:spcPts val="0"/>
                        </a:spcBef>
                        <a:spcAft>
                          <a:spcPts val="0"/>
                        </a:spcAft>
                      </a:pPr>
                      <a:r>
                        <a:rPr lang="en-US" sz="1150">
                          <a:solidFill>
                            <a:srgbClr val="000000"/>
                          </a:solidFill>
                          <a:effectLst/>
                          <a:latin typeface="Franklin Gothic Book" panose="020B0503020102020204" pitchFamily="34" charset="0"/>
                          <a:ea typeface="Calibri" panose="020F0502020204030204" pitchFamily="34" charset="0"/>
                          <a:cs typeface="Arial" panose="020B0604020202020204" pitchFamily="34" charset="0"/>
                        </a:rPr>
                        <a:t>52</a:t>
                      </a:r>
                      <a:endParaRPr lang="en-US" sz="1150">
                        <a:effectLst/>
                        <a:latin typeface="Franklin Gothic Book" panose="020B0503020102020204" pitchFamily="34" charset="0"/>
                        <a:ea typeface="Calibri" panose="020F0502020204030204" pitchFamily="34" charset="0"/>
                        <a:cs typeface="Arial" panose="020B0604020202020204" pitchFamily="34" charset="0"/>
                      </a:endParaRPr>
                    </a:p>
                  </a:txBody>
                  <a:tcPr marL="25507" marR="25507" marT="0" marB="0" anchor="ctr">
                    <a:lnL>
                      <a:noFill/>
                    </a:lnL>
                    <a:lnR w="12700" cap="flat" cmpd="sng" algn="ctr">
                      <a:solidFill>
                        <a:srgbClr val="000000"/>
                      </a:solidFill>
                      <a:prstDash val="solid"/>
                      <a:round/>
                      <a:headEnd type="none" w="med" len="med"/>
                      <a:tailEnd type="none" w="med" len="med"/>
                    </a:lnR>
                    <a:lnT>
                      <a:noFill/>
                    </a:lnT>
                    <a:lnB>
                      <a:noFill/>
                    </a:lnB>
                  </a:tcPr>
                </a:tc>
                <a:tc>
                  <a:txBody>
                    <a:bodyPr/>
                    <a:lstStyle/>
                    <a:p>
                      <a:pPr marL="0" marR="0" algn="ctr">
                        <a:lnSpc>
                          <a:spcPct val="200000"/>
                        </a:lnSpc>
                        <a:spcBef>
                          <a:spcPts val="0"/>
                        </a:spcBef>
                        <a:spcAft>
                          <a:spcPts val="0"/>
                        </a:spcAft>
                      </a:pPr>
                      <a:r>
                        <a:rPr lang="en-US" sz="1150">
                          <a:solidFill>
                            <a:srgbClr val="000000"/>
                          </a:solidFill>
                          <a:effectLst/>
                          <a:latin typeface="Franklin Gothic Book" panose="020B0503020102020204" pitchFamily="34" charset="0"/>
                          <a:ea typeface="Calibri" panose="020F0502020204030204" pitchFamily="34" charset="0"/>
                          <a:cs typeface="Arial" panose="020B0604020202020204" pitchFamily="34" charset="0"/>
                        </a:rPr>
                        <a:t>83.06</a:t>
                      </a:r>
                      <a:endParaRPr lang="en-US" sz="1150">
                        <a:effectLst/>
                        <a:latin typeface="Franklin Gothic Book" panose="020B0503020102020204" pitchFamily="34" charset="0"/>
                        <a:ea typeface="Calibri" panose="020F0502020204030204" pitchFamily="34" charset="0"/>
                        <a:cs typeface="Arial" panose="020B0604020202020204" pitchFamily="34" charset="0"/>
                      </a:endParaRPr>
                    </a:p>
                  </a:txBody>
                  <a:tcPr marL="25507" marR="25507" marT="0" marB="0" anchor="ctr">
                    <a:lnL w="12700" cap="flat" cmpd="sng" algn="ctr">
                      <a:solidFill>
                        <a:srgbClr val="000000"/>
                      </a:solidFill>
                      <a:prstDash val="solid"/>
                      <a:round/>
                      <a:headEnd type="none" w="med" len="med"/>
                      <a:tailEnd type="none" w="med" len="med"/>
                    </a:lnL>
                    <a:lnR>
                      <a:noFill/>
                    </a:lnR>
                    <a:lnT>
                      <a:noFill/>
                    </a:lnT>
                    <a:lnB>
                      <a:noFill/>
                    </a:lnB>
                  </a:tcPr>
                </a:tc>
                <a:tc>
                  <a:txBody>
                    <a:bodyPr/>
                    <a:lstStyle/>
                    <a:p>
                      <a:pPr marL="0" marR="0" algn="ctr">
                        <a:lnSpc>
                          <a:spcPct val="200000"/>
                        </a:lnSpc>
                        <a:spcBef>
                          <a:spcPts val="0"/>
                        </a:spcBef>
                        <a:spcAft>
                          <a:spcPts val="0"/>
                        </a:spcAft>
                      </a:pPr>
                      <a:r>
                        <a:rPr lang="en-US" sz="1150">
                          <a:solidFill>
                            <a:srgbClr val="000000"/>
                          </a:solidFill>
                          <a:effectLst/>
                          <a:latin typeface="Franklin Gothic Book" panose="020B0503020102020204" pitchFamily="34" charset="0"/>
                          <a:ea typeface="Calibri" panose="020F0502020204030204" pitchFamily="34" charset="0"/>
                          <a:cs typeface="Arial" panose="020B0604020202020204" pitchFamily="34" charset="0"/>
                        </a:rPr>
                        <a:t>53</a:t>
                      </a:r>
                      <a:endParaRPr lang="en-US" sz="1150">
                        <a:effectLst/>
                        <a:latin typeface="Franklin Gothic Book" panose="020B0503020102020204" pitchFamily="34" charset="0"/>
                        <a:ea typeface="Calibri" panose="020F0502020204030204" pitchFamily="34" charset="0"/>
                        <a:cs typeface="Arial" panose="020B0604020202020204" pitchFamily="34" charset="0"/>
                      </a:endParaRPr>
                    </a:p>
                  </a:txBody>
                  <a:tcPr marL="25507" marR="25507" marT="0" marB="0" anchor="ctr">
                    <a:lnL>
                      <a:noFill/>
                    </a:lnL>
                    <a:lnR w="12700" cap="flat" cmpd="sng" algn="ctr">
                      <a:solidFill>
                        <a:srgbClr val="000000"/>
                      </a:solidFill>
                      <a:prstDash val="solid"/>
                      <a:round/>
                      <a:headEnd type="none" w="med" len="med"/>
                      <a:tailEnd type="none" w="med" len="med"/>
                    </a:lnR>
                    <a:lnT>
                      <a:noFill/>
                    </a:lnT>
                    <a:lnB>
                      <a:noFill/>
                    </a:lnB>
                  </a:tcPr>
                </a:tc>
                <a:tc>
                  <a:txBody>
                    <a:bodyPr/>
                    <a:lstStyle/>
                    <a:p>
                      <a:pPr marL="0" marR="0" algn="ctr">
                        <a:lnSpc>
                          <a:spcPct val="200000"/>
                        </a:lnSpc>
                        <a:spcBef>
                          <a:spcPts val="0"/>
                        </a:spcBef>
                        <a:spcAft>
                          <a:spcPts val="0"/>
                        </a:spcAft>
                      </a:pPr>
                      <a:r>
                        <a:rPr lang="en-US" sz="1150">
                          <a:solidFill>
                            <a:srgbClr val="000000"/>
                          </a:solidFill>
                          <a:effectLst/>
                          <a:latin typeface="Franklin Gothic Book" panose="020B0503020102020204" pitchFamily="34" charset="0"/>
                          <a:ea typeface="Calibri" panose="020F0502020204030204" pitchFamily="34" charset="0"/>
                          <a:cs typeface="Arial" panose="020B0604020202020204" pitchFamily="34" charset="0"/>
                        </a:rPr>
                        <a:t>140.69</a:t>
                      </a:r>
                      <a:endParaRPr lang="en-US" sz="1150">
                        <a:effectLst/>
                        <a:latin typeface="Franklin Gothic Book" panose="020B0503020102020204" pitchFamily="34" charset="0"/>
                        <a:ea typeface="Calibri" panose="020F0502020204030204" pitchFamily="34" charset="0"/>
                        <a:cs typeface="Arial" panose="020B0604020202020204" pitchFamily="34" charset="0"/>
                      </a:endParaRPr>
                    </a:p>
                  </a:txBody>
                  <a:tcPr marL="25507" marR="25507" marT="0" marB="0" anchor="ctr">
                    <a:lnL w="12700" cap="flat" cmpd="sng" algn="ctr">
                      <a:solidFill>
                        <a:srgbClr val="000000"/>
                      </a:solidFill>
                      <a:prstDash val="solid"/>
                      <a:round/>
                      <a:headEnd type="none" w="med" len="med"/>
                      <a:tailEnd type="none" w="med" len="med"/>
                    </a:lnL>
                    <a:lnR>
                      <a:noFill/>
                    </a:lnR>
                    <a:lnT>
                      <a:noFill/>
                    </a:lnT>
                    <a:lnB>
                      <a:noFill/>
                    </a:lnB>
                  </a:tcPr>
                </a:tc>
                <a:tc>
                  <a:txBody>
                    <a:bodyPr/>
                    <a:lstStyle/>
                    <a:p>
                      <a:pPr marL="0" marR="0" algn="ctr">
                        <a:lnSpc>
                          <a:spcPct val="200000"/>
                        </a:lnSpc>
                        <a:spcBef>
                          <a:spcPts val="0"/>
                        </a:spcBef>
                        <a:spcAft>
                          <a:spcPts val="0"/>
                        </a:spcAft>
                      </a:pPr>
                      <a:r>
                        <a:rPr lang="en-US" sz="1150" dirty="0">
                          <a:solidFill>
                            <a:srgbClr val="000000"/>
                          </a:solidFill>
                          <a:effectLst/>
                          <a:latin typeface="Franklin Gothic Book" panose="020B0503020102020204" pitchFamily="34" charset="0"/>
                          <a:ea typeface="Calibri" panose="020F0502020204030204" pitchFamily="34" charset="0"/>
                          <a:cs typeface="Arial" panose="020B0604020202020204" pitchFamily="34" charset="0"/>
                        </a:rPr>
                        <a:t>77</a:t>
                      </a:r>
                      <a:endParaRPr lang="en-US" sz="1150" dirty="0">
                        <a:effectLst/>
                        <a:latin typeface="Franklin Gothic Book" panose="020B0503020102020204" pitchFamily="34" charset="0"/>
                        <a:ea typeface="Calibri" panose="020F0502020204030204" pitchFamily="34" charset="0"/>
                        <a:cs typeface="Arial" panose="020B0604020202020204" pitchFamily="34" charset="0"/>
                      </a:endParaRPr>
                    </a:p>
                  </a:txBody>
                  <a:tcPr marL="25507" marR="25507" marT="0" marB="0" anchor="ctr">
                    <a:lnL>
                      <a:noFill/>
                    </a:lnL>
                    <a:lnR w="12700" cap="flat" cmpd="sng" algn="ctr">
                      <a:solidFill>
                        <a:srgbClr val="000000"/>
                      </a:solidFill>
                      <a:prstDash val="solid"/>
                      <a:round/>
                      <a:headEnd type="none" w="med" len="med"/>
                      <a:tailEnd type="none" w="med" len="med"/>
                    </a:lnR>
                    <a:lnT>
                      <a:noFill/>
                    </a:lnT>
                    <a:lnB>
                      <a:noFill/>
                    </a:lnB>
                  </a:tcPr>
                </a:tc>
                <a:tc>
                  <a:txBody>
                    <a:bodyPr/>
                    <a:lstStyle/>
                    <a:p>
                      <a:pPr marL="0" marR="0" algn="ctr">
                        <a:lnSpc>
                          <a:spcPct val="200000"/>
                        </a:lnSpc>
                        <a:spcBef>
                          <a:spcPts val="0"/>
                        </a:spcBef>
                        <a:spcAft>
                          <a:spcPts val="0"/>
                        </a:spcAft>
                      </a:pPr>
                      <a:r>
                        <a:rPr lang="en-US" sz="1150" dirty="0">
                          <a:solidFill>
                            <a:srgbClr val="000000"/>
                          </a:solidFill>
                          <a:effectLst/>
                          <a:latin typeface="Franklin Gothic Book" panose="020B0503020102020204" pitchFamily="34" charset="0"/>
                          <a:ea typeface="Calibri" panose="020F0502020204030204" pitchFamily="34" charset="0"/>
                          <a:cs typeface="Arial" panose="020B0604020202020204" pitchFamily="34" charset="0"/>
                        </a:rPr>
                        <a:t>152.43</a:t>
                      </a:r>
                      <a:endParaRPr lang="en-US" sz="1150" dirty="0">
                        <a:effectLst/>
                        <a:latin typeface="Franklin Gothic Book" panose="020B0503020102020204" pitchFamily="34" charset="0"/>
                        <a:ea typeface="Calibri" panose="020F0502020204030204" pitchFamily="34" charset="0"/>
                        <a:cs typeface="Arial" panose="020B0604020202020204" pitchFamily="34" charset="0"/>
                      </a:endParaRPr>
                    </a:p>
                  </a:txBody>
                  <a:tcPr marL="25507" marR="25507" marT="0" marB="0" anchor="ctr">
                    <a:lnL w="12700" cap="flat" cmpd="sng" algn="ctr">
                      <a:solidFill>
                        <a:srgbClr val="000000"/>
                      </a:solidFill>
                      <a:prstDash val="solid"/>
                      <a:round/>
                      <a:headEnd type="none" w="med" len="med"/>
                      <a:tailEnd type="none" w="med" len="med"/>
                    </a:lnL>
                    <a:lnR>
                      <a:noFill/>
                    </a:lnR>
                    <a:lnT>
                      <a:noFill/>
                    </a:lnT>
                    <a:lnB>
                      <a:noFill/>
                    </a:lnB>
                  </a:tcPr>
                </a:tc>
                <a:tc>
                  <a:txBody>
                    <a:bodyPr/>
                    <a:lstStyle/>
                    <a:p>
                      <a:pPr marL="0" marR="0" algn="ctr">
                        <a:lnSpc>
                          <a:spcPct val="200000"/>
                        </a:lnSpc>
                        <a:spcBef>
                          <a:spcPts val="0"/>
                        </a:spcBef>
                        <a:spcAft>
                          <a:spcPts val="0"/>
                        </a:spcAft>
                      </a:pPr>
                      <a:r>
                        <a:rPr lang="en-US" sz="1150">
                          <a:solidFill>
                            <a:srgbClr val="000000"/>
                          </a:solidFill>
                          <a:effectLst/>
                          <a:latin typeface="Franklin Gothic Book" panose="020B0503020102020204" pitchFamily="34" charset="0"/>
                          <a:ea typeface="Calibri" panose="020F0502020204030204" pitchFamily="34" charset="0"/>
                          <a:cs typeface="Arial" panose="020B0604020202020204" pitchFamily="34" charset="0"/>
                        </a:rPr>
                        <a:t>76</a:t>
                      </a:r>
                      <a:endParaRPr lang="en-US" sz="1150">
                        <a:effectLst/>
                        <a:latin typeface="Franklin Gothic Book" panose="020B0503020102020204" pitchFamily="34" charset="0"/>
                        <a:ea typeface="Calibri" panose="020F0502020204030204" pitchFamily="34" charset="0"/>
                        <a:cs typeface="Arial" panose="020B0604020202020204" pitchFamily="34" charset="0"/>
                      </a:endParaRPr>
                    </a:p>
                  </a:txBody>
                  <a:tcPr marL="25507" marR="25507" marT="0" marB="0" anchor="ctr">
                    <a:lnL>
                      <a:noFill/>
                    </a:lnL>
                    <a:lnR>
                      <a:noFill/>
                    </a:lnR>
                    <a:lnT>
                      <a:noFill/>
                    </a:lnT>
                    <a:lnB>
                      <a:noFill/>
                    </a:lnB>
                  </a:tcPr>
                </a:tc>
                <a:extLst>
                  <a:ext uri="{0D108BD9-81ED-4DB2-BD59-A6C34878D82A}">
                    <a16:rowId xmlns:a16="http://schemas.microsoft.com/office/drawing/2014/main" val="4266661447"/>
                  </a:ext>
                </a:extLst>
              </a:tr>
              <a:tr h="295003">
                <a:tc>
                  <a:txBody>
                    <a:bodyPr/>
                    <a:lstStyle/>
                    <a:p>
                      <a:pPr marL="0" marR="0" algn="l">
                        <a:lnSpc>
                          <a:spcPct val="200000"/>
                        </a:lnSpc>
                        <a:spcBef>
                          <a:spcPts val="0"/>
                        </a:spcBef>
                        <a:spcAft>
                          <a:spcPts val="0"/>
                        </a:spcAft>
                      </a:pPr>
                      <a:r>
                        <a:rPr lang="en-US" sz="1150" i="1">
                          <a:solidFill>
                            <a:srgbClr val="000000"/>
                          </a:solidFill>
                          <a:effectLst/>
                          <a:latin typeface="Franklin Gothic Book" panose="020B0503020102020204" pitchFamily="34" charset="0"/>
                          <a:ea typeface="Calibri" panose="020F0502020204030204" pitchFamily="34" charset="0"/>
                          <a:cs typeface="Arial" panose="020B0604020202020204" pitchFamily="34" charset="0"/>
                        </a:rPr>
                        <a:t>Net Imports</a:t>
                      </a:r>
                      <a:endParaRPr lang="en-US" sz="1150">
                        <a:effectLst/>
                        <a:latin typeface="Franklin Gothic Book" panose="020B0503020102020204" pitchFamily="34" charset="0"/>
                        <a:ea typeface="Calibri" panose="020F0502020204030204" pitchFamily="34" charset="0"/>
                        <a:cs typeface="Arial" panose="020B0604020202020204" pitchFamily="34" charset="0"/>
                      </a:endParaRPr>
                    </a:p>
                  </a:txBody>
                  <a:tcPr marL="25507" marR="25507" marT="0" marB="0" anchor="ctr">
                    <a:lnL>
                      <a:noFill/>
                    </a:lnL>
                    <a:lnR w="12700" cap="flat" cmpd="sng" algn="ctr">
                      <a:solidFill>
                        <a:srgbClr val="000000"/>
                      </a:solidFill>
                      <a:prstDash val="solid"/>
                      <a:round/>
                      <a:headEnd type="none" w="med" len="med"/>
                      <a:tailEnd type="none" w="med" len="med"/>
                    </a:lnR>
                    <a:lnT>
                      <a:noFill/>
                    </a:lnT>
                    <a:lnB>
                      <a:noFill/>
                    </a:lnB>
                    <a:solidFill>
                      <a:srgbClr val="F2F2F2"/>
                    </a:solidFill>
                  </a:tcPr>
                </a:tc>
                <a:tc>
                  <a:txBody>
                    <a:bodyPr/>
                    <a:lstStyle/>
                    <a:p>
                      <a:pPr marL="0" marR="0" algn="ctr">
                        <a:lnSpc>
                          <a:spcPct val="200000"/>
                        </a:lnSpc>
                        <a:spcBef>
                          <a:spcPts val="0"/>
                        </a:spcBef>
                        <a:spcAft>
                          <a:spcPts val="0"/>
                        </a:spcAft>
                      </a:pPr>
                      <a:r>
                        <a:rPr lang="en-US" sz="1150">
                          <a:solidFill>
                            <a:srgbClr val="000000"/>
                          </a:solidFill>
                          <a:effectLst/>
                          <a:latin typeface="Franklin Gothic Book" panose="020B0503020102020204" pitchFamily="34" charset="0"/>
                          <a:ea typeface="Calibri" panose="020F0502020204030204" pitchFamily="34" charset="0"/>
                          <a:cs typeface="Arial" panose="020B0604020202020204" pitchFamily="34" charset="0"/>
                        </a:rPr>
                        <a:t>31.71</a:t>
                      </a:r>
                      <a:endParaRPr lang="en-US" sz="1150">
                        <a:effectLst/>
                        <a:latin typeface="Franklin Gothic Book" panose="020B0503020102020204" pitchFamily="34" charset="0"/>
                        <a:ea typeface="Calibri" panose="020F0502020204030204" pitchFamily="34" charset="0"/>
                        <a:cs typeface="Arial" panose="020B0604020202020204" pitchFamily="34" charset="0"/>
                      </a:endParaRPr>
                    </a:p>
                  </a:txBody>
                  <a:tcPr marL="25507" marR="25507" marT="0" marB="0" anchor="ctr">
                    <a:lnL w="12700" cap="flat" cmpd="sng" algn="ctr">
                      <a:solidFill>
                        <a:srgbClr val="000000"/>
                      </a:solidFill>
                      <a:prstDash val="solid"/>
                      <a:round/>
                      <a:headEnd type="none" w="med" len="med"/>
                      <a:tailEnd type="none" w="med" len="med"/>
                    </a:lnL>
                    <a:lnR>
                      <a:noFill/>
                    </a:lnR>
                    <a:lnT>
                      <a:noFill/>
                    </a:lnT>
                    <a:lnB>
                      <a:noFill/>
                    </a:lnB>
                    <a:solidFill>
                      <a:srgbClr val="F2F2F2"/>
                    </a:solidFill>
                  </a:tcPr>
                </a:tc>
                <a:tc>
                  <a:txBody>
                    <a:bodyPr/>
                    <a:lstStyle/>
                    <a:p>
                      <a:pPr marL="0" marR="0" algn="ctr">
                        <a:lnSpc>
                          <a:spcPct val="200000"/>
                        </a:lnSpc>
                        <a:spcBef>
                          <a:spcPts val="0"/>
                        </a:spcBef>
                        <a:spcAft>
                          <a:spcPts val="0"/>
                        </a:spcAft>
                      </a:pPr>
                      <a:r>
                        <a:rPr lang="en-US" sz="1150">
                          <a:solidFill>
                            <a:srgbClr val="000000"/>
                          </a:solidFill>
                          <a:effectLst/>
                          <a:latin typeface="Franklin Gothic Book" panose="020B0503020102020204" pitchFamily="34" charset="0"/>
                          <a:ea typeface="Calibri" panose="020F0502020204030204" pitchFamily="34" charset="0"/>
                          <a:cs typeface="Arial" panose="020B0604020202020204" pitchFamily="34" charset="0"/>
                        </a:rPr>
                        <a:t>20</a:t>
                      </a:r>
                      <a:endParaRPr lang="en-US" sz="1150">
                        <a:effectLst/>
                        <a:latin typeface="Franklin Gothic Book" panose="020B0503020102020204" pitchFamily="34" charset="0"/>
                        <a:ea typeface="Calibri" panose="020F0502020204030204" pitchFamily="34" charset="0"/>
                        <a:cs typeface="Arial" panose="020B0604020202020204" pitchFamily="34" charset="0"/>
                      </a:endParaRPr>
                    </a:p>
                  </a:txBody>
                  <a:tcPr marL="25507" marR="25507" marT="0" marB="0" anchor="ctr">
                    <a:lnL>
                      <a:noFill/>
                    </a:lnL>
                    <a:lnR w="12700" cap="flat" cmpd="sng" algn="ctr">
                      <a:solidFill>
                        <a:srgbClr val="000000"/>
                      </a:solidFill>
                      <a:prstDash val="solid"/>
                      <a:round/>
                      <a:headEnd type="none" w="med" len="med"/>
                      <a:tailEnd type="none" w="med" len="med"/>
                    </a:lnR>
                    <a:lnT>
                      <a:noFill/>
                    </a:lnT>
                    <a:lnB>
                      <a:noFill/>
                    </a:lnB>
                    <a:solidFill>
                      <a:srgbClr val="F2F2F2"/>
                    </a:solidFill>
                  </a:tcPr>
                </a:tc>
                <a:tc>
                  <a:txBody>
                    <a:bodyPr/>
                    <a:lstStyle/>
                    <a:p>
                      <a:pPr marL="0" marR="0" algn="ctr">
                        <a:lnSpc>
                          <a:spcPct val="200000"/>
                        </a:lnSpc>
                        <a:spcBef>
                          <a:spcPts val="0"/>
                        </a:spcBef>
                        <a:spcAft>
                          <a:spcPts val="0"/>
                        </a:spcAft>
                      </a:pPr>
                      <a:r>
                        <a:rPr lang="en-US" sz="1150">
                          <a:solidFill>
                            <a:srgbClr val="000000"/>
                          </a:solidFill>
                          <a:effectLst/>
                          <a:latin typeface="Franklin Gothic Book" panose="020B0503020102020204" pitchFamily="34" charset="0"/>
                          <a:ea typeface="Calibri" panose="020F0502020204030204" pitchFamily="34" charset="0"/>
                          <a:cs typeface="Arial" panose="020B0604020202020204" pitchFamily="34" charset="0"/>
                        </a:rPr>
                        <a:t>24.29</a:t>
                      </a:r>
                      <a:endParaRPr lang="en-US" sz="1150">
                        <a:effectLst/>
                        <a:latin typeface="Franklin Gothic Book" panose="020B0503020102020204" pitchFamily="34" charset="0"/>
                        <a:ea typeface="Calibri" panose="020F0502020204030204" pitchFamily="34" charset="0"/>
                        <a:cs typeface="Arial" panose="020B0604020202020204" pitchFamily="34" charset="0"/>
                      </a:endParaRPr>
                    </a:p>
                  </a:txBody>
                  <a:tcPr marL="25507" marR="25507" marT="0" marB="0" anchor="ctr">
                    <a:lnL w="12700" cap="flat" cmpd="sng" algn="ctr">
                      <a:solidFill>
                        <a:srgbClr val="000000"/>
                      </a:solidFill>
                      <a:prstDash val="solid"/>
                      <a:round/>
                      <a:headEnd type="none" w="med" len="med"/>
                      <a:tailEnd type="none" w="med" len="med"/>
                    </a:lnL>
                    <a:lnR>
                      <a:noFill/>
                    </a:lnR>
                    <a:lnT>
                      <a:noFill/>
                    </a:lnT>
                    <a:lnB>
                      <a:noFill/>
                    </a:lnB>
                    <a:solidFill>
                      <a:srgbClr val="F2F2F2"/>
                    </a:solidFill>
                  </a:tcPr>
                </a:tc>
                <a:tc>
                  <a:txBody>
                    <a:bodyPr/>
                    <a:lstStyle/>
                    <a:p>
                      <a:pPr marL="0" marR="0" algn="ctr">
                        <a:lnSpc>
                          <a:spcPct val="200000"/>
                        </a:lnSpc>
                        <a:spcBef>
                          <a:spcPts val="0"/>
                        </a:spcBef>
                        <a:spcAft>
                          <a:spcPts val="0"/>
                        </a:spcAft>
                      </a:pPr>
                      <a:r>
                        <a:rPr lang="en-US" sz="1150">
                          <a:solidFill>
                            <a:srgbClr val="000000"/>
                          </a:solidFill>
                          <a:effectLst/>
                          <a:latin typeface="Franklin Gothic Book" panose="020B0503020102020204" pitchFamily="34" charset="0"/>
                          <a:ea typeface="Calibri" panose="020F0502020204030204" pitchFamily="34" charset="0"/>
                          <a:cs typeface="Arial" panose="020B0604020202020204" pitchFamily="34" charset="0"/>
                        </a:rPr>
                        <a:t>16</a:t>
                      </a:r>
                      <a:endParaRPr lang="en-US" sz="1150">
                        <a:effectLst/>
                        <a:latin typeface="Franklin Gothic Book" panose="020B0503020102020204" pitchFamily="34" charset="0"/>
                        <a:ea typeface="Calibri" panose="020F0502020204030204" pitchFamily="34" charset="0"/>
                        <a:cs typeface="Arial" panose="020B0604020202020204" pitchFamily="34" charset="0"/>
                      </a:endParaRPr>
                    </a:p>
                  </a:txBody>
                  <a:tcPr marL="25507" marR="25507" marT="0" marB="0" anchor="ctr">
                    <a:lnL>
                      <a:noFill/>
                    </a:lnL>
                    <a:lnR w="12700" cap="flat" cmpd="sng" algn="ctr">
                      <a:solidFill>
                        <a:srgbClr val="000000"/>
                      </a:solidFill>
                      <a:prstDash val="solid"/>
                      <a:round/>
                      <a:headEnd type="none" w="med" len="med"/>
                      <a:tailEnd type="none" w="med" len="med"/>
                    </a:lnR>
                    <a:lnT>
                      <a:noFill/>
                    </a:lnT>
                    <a:lnB>
                      <a:noFill/>
                    </a:lnB>
                    <a:solidFill>
                      <a:srgbClr val="F2F2F2"/>
                    </a:solidFill>
                  </a:tcPr>
                </a:tc>
                <a:tc>
                  <a:txBody>
                    <a:bodyPr/>
                    <a:lstStyle/>
                    <a:p>
                      <a:pPr marL="0" marR="0" algn="ctr">
                        <a:lnSpc>
                          <a:spcPct val="200000"/>
                        </a:lnSpc>
                        <a:spcBef>
                          <a:spcPts val="0"/>
                        </a:spcBef>
                        <a:spcAft>
                          <a:spcPts val="0"/>
                        </a:spcAft>
                      </a:pPr>
                      <a:r>
                        <a:rPr lang="en-US" sz="1150">
                          <a:solidFill>
                            <a:srgbClr val="000000"/>
                          </a:solidFill>
                          <a:effectLst/>
                          <a:latin typeface="Franklin Gothic Book" panose="020B0503020102020204" pitchFamily="34" charset="0"/>
                          <a:ea typeface="Calibri" panose="020F0502020204030204" pitchFamily="34" charset="0"/>
                          <a:cs typeface="Arial" panose="020B0604020202020204" pitchFamily="34" charset="0"/>
                        </a:rPr>
                        <a:t>25.48</a:t>
                      </a:r>
                      <a:endParaRPr lang="en-US" sz="1150">
                        <a:effectLst/>
                        <a:latin typeface="Franklin Gothic Book" panose="020B0503020102020204" pitchFamily="34" charset="0"/>
                        <a:ea typeface="Calibri" panose="020F0502020204030204" pitchFamily="34" charset="0"/>
                        <a:cs typeface="Arial" panose="020B0604020202020204" pitchFamily="34" charset="0"/>
                      </a:endParaRPr>
                    </a:p>
                  </a:txBody>
                  <a:tcPr marL="25507" marR="25507" marT="0" marB="0" anchor="ctr">
                    <a:lnL w="12700" cap="flat" cmpd="sng" algn="ctr">
                      <a:solidFill>
                        <a:srgbClr val="000000"/>
                      </a:solidFill>
                      <a:prstDash val="solid"/>
                      <a:round/>
                      <a:headEnd type="none" w="med" len="med"/>
                      <a:tailEnd type="none" w="med" len="med"/>
                    </a:lnL>
                    <a:lnR>
                      <a:noFill/>
                    </a:lnR>
                    <a:lnT>
                      <a:noFill/>
                    </a:lnT>
                    <a:lnB>
                      <a:noFill/>
                    </a:lnB>
                    <a:solidFill>
                      <a:srgbClr val="F2F2F2"/>
                    </a:solidFill>
                  </a:tcPr>
                </a:tc>
                <a:tc>
                  <a:txBody>
                    <a:bodyPr/>
                    <a:lstStyle/>
                    <a:p>
                      <a:pPr marL="0" marR="0" algn="ctr">
                        <a:lnSpc>
                          <a:spcPct val="200000"/>
                        </a:lnSpc>
                        <a:spcBef>
                          <a:spcPts val="0"/>
                        </a:spcBef>
                        <a:spcAft>
                          <a:spcPts val="0"/>
                        </a:spcAft>
                      </a:pPr>
                      <a:r>
                        <a:rPr lang="en-US" sz="1150" dirty="0">
                          <a:solidFill>
                            <a:srgbClr val="000000"/>
                          </a:solidFill>
                          <a:effectLst/>
                          <a:latin typeface="Franklin Gothic Book" panose="020B0503020102020204" pitchFamily="34" charset="0"/>
                          <a:ea typeface="Calibri" panose="020F0502020204030204" pitchFamily="34" charset="0"/>
                          <a:cs typeface="Arial" panose="020B0604020202020204" pitchFamily="34" charset="0"/>
                        </a:rPr>
                        <a:t>14</a:t>
                      </a:r>
                      <a:endParaRPr lang="en-US" sz="1150" dirty="0">
                        <a:effectLst/>
                        <a:latin typeface="Franklin Gothic Book" panose="020B0503020102020204" pitchFamily="34" charset="0"/>
                        <a:ea typeface="Calibri" panose="020F0502020204030204" pitchFamily="34" charset="0"/>
                        <a:cs typeface="Arial" panose="020B0604020202020204" pitchFamily="34" charset="0"/>
                      </a:endParaRPr>
                    </a:p>
                  </a:txBody>
                  <a:tcPr marL="25507" marR="25507" marT="0" marB="0" anchor="ctr">
                    <a:lnL>
                      <a:noFill/>
                    </a:lnL>
                    <a:lnR w="12700" cap="flat" cmpd="sng" algn="ctr">
                      <a:solidFill>
                        <a:srgbClr val="000000"/>
                      </a:solidFill>
                      <a:prstDash val="solid"/>
                      <a:round/>
                      <a:headEnd type="none" w="med" len="med"/>
                      <a:tailEnd type="none" w="med" len="med"/>
                    </a:lnR>
                    <a:lnT>
                      <a:noFill/>
                    </a:lnT>
                    <a:lnB>
                      <a:noFill/>
                    </a:lnB>
                    <a:solidFill>
                      <a:srgbClr val="F2F2F2"/>
                    </a:solidFill>
                  </a:tcPr>
                </a:tc>
                <a:tc>
                  <a:txBody>
                    <a:bodyPr/>
                    <a:lstStyle/>
                    <a:p>
                      <a:pPr marL="0" marR="0" algn="ctr">
                        <a:lnSpc>
                          <a:spcPct val="200000"/>
                        </a:lnSpc>
                        <a:spcBef>
                          <a:spcPts val="0"/>
                        </a:spcBef>
                        <a:spcAft>
                          <a:spcPts val="0"/>
                        </a:spcAft>
                      </a:pPr>
                      <a:r>
                        <a:rPr lang="en-US" sz="1150" dirty="0">
                          <a:solidFill>
                            <a:srgbClr val="000000"/>
                          </a:solidFill>
                          <a:effectLst/>
                          <a:latin typeface="Franklin Gothic Book" panose="020B0503020102020204" pitchFamily="34" charset="0"/>
                          <a:ea typeface="Calibri" panose="020F0502020204030204" pitchFamily="34" charset="0"/>
                          <a:cs typeface="Arial" panose="020B0604020202020204" pitchFamily="34" charset="0"/>
                        </a:rPr>
                        <a:t>27.21</a:t>
                      </a:r>
                      <a:endParaRPr lang="en-US" sz="1150" dirty="0">
                        <a:effectLst/>
                        <a:latin typeface="Franklin Gothic Book" panose="020B0503020102020204" pitchFamily="34" charset="0"/>
                        <a:ea typeface="Calibri" panose="020F0502020204030204" pitchFamily="34" charset="0"/>
                        <a:cs typeface="Arial" panose="020B0604020202020204" pitchFamily="34" charset="0"/>
                      </a:endParaRPr>
                    </a:p>
                  </a:txBody>
                  <a:tcPr marL="25507" marR="25507" marT="0" marB="0" anchor="ctr">
                    <a:lnL w="12700" cap="flat" cmpd="sng" algn="ctr">
                      <a:solidFill>
                        <a:srgbClr val="000000"/>
                      </a:solidFill>
                      <a:prstDash val="solid"/>
                      <a:round/>
                      <a:headEnd type="none" w="med" len="med"/>
                      <a:tailEnd type="none" w="med" len="med"/>
                    </a:lnL>
                    <a:lnR>
                      <a:noFill/>
                    </a:lnR>
                    <a:lnT>
                      <a:noFill/>
                    </a:lnT>
                    <a:lnB>
                      <a:noFill/>
                    </a:lnB>
                    <a:solidFill>
                      <a:srgbClr val="F2F2F2"/>
                    </a:solidFill>
                  </a:tcPr>
                </a:tc>
                <a:tc>
                  <a:txBody>
                    <a:bodyPr/>
                    <a:lstStyle/>
                    <a:p>
                      <a:pPr marL="0" marR="0" algn="ctr">
                        <a:lnSpc>
                          <a:spcPct val="200000"/>
                        </a:lnSpc>
                        <a:spcBef>
                          <a:spcPts val="0"/>
                        </a:spcBef>
                        <a:spcAft>
                          <a:spcPts val="0"/>
                        </a:spcAft>
                      </a:pPr>
                      <a:r>
                        <a:rPr lang="en-US" sz="1150">
                          <a:solidFill>
                            <a:srgbClr val="000000"/>
                          </a:solidFill>
                          <a:effectLst/>
                          <a:latin typeface="Franklin Gothic Book" panose="020B0503020102020204" pitchFamily="34" charset="0"/>
                          <a:ea typeface="Calibri" panose="020F0502020204030204" pitchFamily="34" charset="0"/>
                          <a:cs typeface="Arial" panose="020B0604020202020204" pitchFamily="34" charset="0"/>
                        </a:rPr>
                        <a:t>14</a:t>
                      </a:r>
                      <a:endParaRPr lang="en-US" sz="1150">
                        <a:effectLst/>
                        <a:latin typeface="Franklin Gothic Book" panose="020B0503020102020204" pitchFamily="34" charset="0"/>
                        <a:ea typeface="Calibri" panose="020F0502020204030204" pitchFamily="34" charset="0"/>
                        <a:cs typeface="Arial" panose="020B0604020202020204" pitchFamily="34" charset="0"/>
                      </a:endParaRPr>
                    </a:p>
                  </a:txBody>
                  <a:tcPr marL="25507" marR="25507" marT="0" marB="0" anchor="ctr">
                    <a:lnL>
                      <a:noFill/>
                    </a:lnL>
                    <a:lnR>
                      <a:noFill/>
                    </a:lnR>
                    <a:lnT>
                      <a:noFill/>
                    </a:lnT>
                    <a:lnB>
                      <a:noFill/>
                    </a:lnB>
                    <a:solidFill>
                      <a:srgbClr val="F2F2F2"/>
                    </a:solidFill>
                  </a:tcPr>
                </a:tc>
                <a:extLst>
                  <a:ext uri="{0D108BD9-81ED-4DB2-BD59-A6C34878D82A}">
                    <a16:rowId xmlns:a16="http://schemas.microsoft.com/office/drawing/2014/main" val="206027131"/>
                  </a:ext>
                </a:extLst>
              </a:tr>
              <a:tr h="295003">
                <a:tc>
                  <a:txBody>
                    <a:bodyPr/>
                    <a:lstStyle/>
                    <a:p>
                      <a:pPr marL="0" marR="0" algn="r">
                        <a:lnSpc>
                          <a:spcPct val="200000"/>
                        </a:lnSpc>
                        <a:spcBef>
                          <a:spcPts val="0"/>
                        </a:spcBef>
                        <a:spcAft>
                          <a:spcPts val="0"/>
                        </a:spcAft>
                      </a:pPr>
                      <a:r>
                        <a:rPr lang="en-US" sz="1150" b="1" i="1">
                          <a:solidFill>
                            <a:srgbClr val="000000"/>
                          </a:solidFill>
                          <a:effectLst/>
                          <a:latin typeface="Franklin Gothic Book" panose="020B0503020102020204" pitchFamily="34" charset="0"/>
                          <a:ea typeface="Calibri" panose="020F0502020204030204" pitchFamily="34" charset="0"/>
                          <a:cs typeface="Arial" panose="020B0604020202020204" pitchFamily="34" charset="0"/>
                        </a:rPr>
                        <a:t>Total Generation + Net Imports</a:t>
                      </a:r>
                      <a:endParaRPr lang="en-US" sz="1150">
                        <a:effectLst/>
                        <a:latin typeface="Franklin Gothic Book" panose="020B0503020102020204" pitchFamily="34" charset="0"/>
                        <a:ea typeface="Calibri" panose="020F0502020204030204" pitchFamily="34" charset="0"/>
                        <a:cs typeface="Arial" panose="020B0604020202020204" pitchFamily="34" charset="0"/>
                      </a:endParaRPr>
                    </a:p>
                  </a:txBody>
                  <a:tcPr marL="25507" marR="25507" marT="0" marB="0" anchor="ctr">
                    <a:lnL>
                      <a:noFill/>
                    </a:lnL>
                    <a:lnR w="12700" cap="flat" cmpd="sng" algn="ctr">
                      <a:solidFill>
                        <a:srgbClr val="000000"/>
                      </a:solidFill>
                      <a:prstDash val="solid"/>
                      <a:round/>
                      <a:headEnd type="none" w="med" len="med"/>
                      <a:tailEnd type="none" w="med" len="med"/>
                    </a:lnR>
                    <a:lnT>
                      <a:noFill/>
                    </a:lnT>
                    <a:lnB>
                      <a:noFill/>
                    </a:lnB>
                  </a:tcPr>
                </a:tc>
                <a:tc>
                  <a:txBody>
                    <a:bodyPr/>
                    <a:lstStyle/>
                    <a:p>
                      <a:pPr marL="0" marR="0" algn="ctr">
                        <a:lnSpc>
                          <a:spcPct val="200000"/>
                        </a:lnSpc>
                        <a:spcBef>
                          <a:spcPts val="0"/>
                        </a:spcBef>
                        <a:spcAft>
                          <a:spcPts val="0"/>
                        </a:spcAft>
                      </a:pPr>
                      <a:r>
                        <a:rPr lang="en-US" sz="1150">
                          <a:solidFill>
                            <a:srgbClr val="000000"/>
                          </a:solidFill>
                          <a:effectLst/>
                          <a:latin typeface="Franklin Gothic Book" panose="020B0503020102020204" pitchFamily="34" charset="0"/>
                          <a:ea typeface="Calibri" panose="020F0502020204030204" pitchFamily="34" charset="0"/>
                          <a:cs typeface="Arial" panose="020B0604020202020204" pitchFamily="34" charset="0"/>
                        </a:rPr>
                        <a:t>164.64</a:t>
                      </a:r>
                      <a:endParaRPr lang="en-US" sz="1150">
                        <a:effectLst/>
                        <a:latin typeface="Franklin Gothic Book" panose="020B0503020102020204" pitchFamily="34" charset="0"/>
                        <a:ea typeface="Calibri" panose="020F0502020204030204" pitchFamily="34" charset="0"/>
                        <a:cs typeface="Arial" panose="020B0604020202020204" pitchFamily="34" charset="0"/>
                      </a:endParaRPr>
                    </a:p>
                  </a:txBody>
                  <a:tcPr marL="25507" marR="25507" marT="0" marB="0" anchor="ctr">
                    <a:lnL w="12700" cap="flat" cmpd="sng" algn="ctr">
                      <a:solidFill>
                        <a:srgbClr val="000000"/>
                      </a:solidFill>
                      <a:prstDash val="solid"/>
                      <a:round/>
                      <a:headEnd type="none" w="med" len="med"/>
                      <a:tailEnd type="none" w="med" len="med"/>
                    </a:lnL>
                    <a:lnR>
                      <a:noFill/>
                    </a:lnR>
                    <a:lnT>
                      <a:noFill/>
                    </a:lnT>
                    <a:lnB>
                      <a:noFill/>
                    </a:lnB>
                  </a:tcPr>
                </a:tc>
                <a:tc>
                  <a:txBody>
                    <a:bodyPr/>
                    <a:lstStyle/>
                    <a:p>
                      <a:pPr marL="0" marR="0" algn="ctr">
                        <a:lnSpc>
                          <a:spcPct val="200000"/>
                        </a:lnSpc>
                        <a:spcBef>
                          <a:spcPts val="0"/>
                        </a:spcBef>
                        <a:spcAft>
                          <a:spcPts val="0"/>
                        </a:spcAft>
                      </a:pPr>
                      <a:r>
                        <a:rPr lang="en-US" sz="1150">
                          <a:solidFill>
                            <a:srgbClr val="000000"/>
                          </a:solidFill>
                          <a:effectLst/>
                          <a:latin typeface="Franklin Gothic Book" panose="020B0503020102020204" pitchFamily="34" charset="0"/>
                          <a:ea typeface="Calibri" panose="020F0502020204030204" pitchFamily="34" charset="0"/>
                          <a:cs typeface="Arial" panose="020B0604020202020204" pitchFamily="34" charset="0"/>
                        </a:rPr>
                        <a:t>106</a:t>
                      </a:r>
                      <a:endParaRPr lang="en-US" sz="1150">
                        <a:effectLst/>
                        <a:latin typeface="Franklin Gothic Book" panose="020B0503020102020204" pitchFamily="34" charset="0"/>
                        <a:ea typeface="Calibri" panose="020F0502020204030204" pitchFamily="34" charset="0"/>
                        <a:cs typeface="Arial" panose="020B0604020202020204" pitchFamily="34" charset="0"/>
                      </a:endParaRPr>
                    </a:p>
                  </a:txBody>
                  <a:tcPr marL="25507" marR="25507" marT="0" marB="0" anchor="ctr">
                    <a:lnL>
                      <a:noFill/>
                    </a:lnL>
                    <a:lnR w="12700" cap="flat" cmpd="sng" algn="ctr">
                      <a:solidFill>
                        <a:srgbClr val="000000"/>
                      </a:solidFill>
                      <a:prstDash val="solid"/>
                      <a:round/>
                      <a:headEnd type="none" w="med" len="med"/>
                      <a:tailEnd type="none" w="med" len="med"/>
                    </a:lnR>
                    <a:lnT>
                      <a:noFill/>
                    </a:lnT>
                    <a:lnB>
                      <a:noFill/>
                    </a:lnB>
                  </a:tcPr>
                </a:tc>
                <a:tc>
                  <a:txBody>
                    <a:bodyPr/>
                    <a:lstStyle/>
                    <a:p>
                      <a:pPr marL="0" marR="0" algn="ctr">
                        <a:lnSpc>
                          <a:spcPct val="200000"/>
                        </a:lnSpc>
                        <a:spcBef>
                          <a:spcPts val="0"/>
                        </a:spcBef>
                        <a:spcAft>
                          <a:spcPts val="0"/>
                        </a:spcAft>
                      </a:pPr>
                      <a:r>
                        <a:rPr lang="en-US" sz="1150">
                          <a:solidFill>
                            <a:srgbClr val="000000"/>
                          </a:solidFill>
                          <a:effectLst/>
                          <a:latin typeface="Franklin Gothic Book" panose="020B0503020102020204" pitchFamily="34" charset="0"/>
                          <a:ea typeface="Calibri" panose="020F0502020204030204" pitchFamily="34" charset="0"/>
                          <a:cs typeface="Arial" panose="020B0604020202020204" pitchFamily="34" charset="0"/>
                        </a:rPr>
                        <a:t>155.90</a:t>
                      </a:r>
                      <a:endParaRPr lang="en-US" sz="1150">
                        <a:effectLst/>
                        <a:latin typeface="Franklin Gothic Book" panose="020B0503020102020204" pitchFamily="34" charset="0"/>
                        <a:ea typeface="Calibri" panose="020F0502020204030204" pitchFamily="34" charset="0"/>
                        <a:cs typeface="Arial" panose="020B0604020202020204" pitchFamily="34" charset="0"/>
                      </a:endParaRPr>
                    </a:p>
                  </a:txBody>
                  <a:tcPr marL="25507" marR="25507" marT="0" marB="0" anchor="ctr">
                    <a:lnL w="12700" cap="flat" cmpd="sng" algn="ctr">
                      <a:solidFill>
                        <a:srgbClr val="000000"/>
                      </a:solidFill>
                      <a:prstDash val="solid"/>
                      <a:round/>
                      <a:headEnd type="none" w="med" len="med"/>
                      <a:tailEnd type="none" w="med" len="med"/>
                    </a:lnL>
                    <a:lnR>
                      <a:noFill/>
                    </a:lnR>
                    <a:lnT>
                      <a:noFill/>
                    </a:lnT>
                    <a:lnB>
                      <a:noFill/>
                    </a:lnB>
                  </a:tcPr>
                </a:tc>
                <a:tc>
                  <a:txBody>
                    <a:bodyPr/>
                    <a:lstStyle/>
                    <a:p>
                      <a:pPr marL="0" marR="0" algn="ctr">
                        <a:lnSpc>
                          <a:spcPct val="200000"/>
                        </a:lnSpc>
                        <a:spcBef>
                          <a:spcPts val="0"/>
                        </a:spcBef>
                        <a:spcAft>
                          <a:spcPts val="0"/>
                        </a:spcAft>
                      </a:pPr>
                      <a:r>
                        <a:rPr lang="en-US" sz="1150">
                          <a:solidFill>
                            <a:srgbClr val="000000"/>
                          </a:solidFill>
                          <a:effectLst/>
                          <a:latin typeface="Franklin Gothic Book" panose="020B0503020102020204" pitchFamily="34" charset="0"/>
                          <a:ea typeface="Calibri" panose="020F0502020204030204" pitchFamily="34" charset="0"/>
                          <a:cs typeface="Arial" panose="020B0604020202020204" pitchFamily="34" charset="0"/>
                        </a:rPr>
                        <a:t>100</a:t>
                      </a:r>
                      <a:endParaRPr lang="en-US" sz="1150">
                        <a:effectLst/>
                        <a:latin typeface="Franklin Gothic Book" panose="020B0503020102020204" pitchFamily="34" charset="0"/>
                        <a:ea typeface="Calibri" panose="020F0502020204030204" pitchFamily="34" charset="0"/>
                        <a:cs typeface="Arial" panose="020B0604020202020204" pitchFamily="34" charset="0"/>
                      </a:endParaRPr>
                    </a:p>
                  </a:txBody>
                  <a:tcPr marL="25507" marR="25507" marT="0" marB="0" anchor="ctr">
                    <a:lnL>
                      <a:noFill/>
                    </a:lnL>
                    <a:lnR w="12700" cap="flat" cmpd="sng" algn="ctr">
                      <a:solidFill>
                        <a:srgbClr val="000000"/>
                      </a:solidFill>
                      <a:prstDash val="solid"/>
                      <a:round/>
                      <a:headEnd type="none" w="med" len="med"/>
                      <a:tailEnd type="none" w="med" len="med"/>
                    </a:lnR>
                    <a:lnT>
                      <a:noFill/>
                    </a:lnT>
                    <a:lnB>
                      <a:noFill/>
                    </a:lnB>
                  </a:tcPr>
                </a:tc>
                <a:tc>
                  <a:txBody>
                    <a:bodyPr/>
                    <a:lstStyle/>
                    <a:p>
                      <a:pPr marL="0" marR="0" algn="ctr">
                        <a:lnSpc>
                          <a:spcPct val="200000"/>
                        </a:lnSpc>
                        <a:spcBef>
                          <a:spcPts val="0"/>
                        </a:spcBef>
                        <a:spcAft>
                          <a:spcPts val="0"/>
                        </a:spcAft>
                      </a:pPr>
                      <a:r>
                        <a:rPr lang="en-US" sz="1150">
                          <a:solidFill>
                            <a:srgbClr val="000000"/>
                          </a:solidFill>
                          <a:effectLst/>
                          <a:latin typeface="Franklin Gothic Book" panose="020B0503020102020204" pitchFamily="34" charset="0"/>
                          <a:ea typeface="Calibri" panose="020F0502020204030204" pitchFamily="34" charset="0"/>
                          <a:cs typeface="Arial" panose="020B0604020202020204" pitchFamily="34" charset="0"/>
                        </a:rPr>
                        <a:t>181.83</a:t>
                      </a:r>
                      <a:endParaRPr lang="en-US" sz="1150">
                        <a:effectLst/>
                        <a:latin typeface="Franklin Gothic Book" panose="020B0503020102020204" pitchFamily="34" charset="0"/>
                        <a:ea typeface="Calibri" panose="020F0502020204030204" pitchFamily="34" charset="0"/>
                        <a:cs typeface="Arial" panose="020B0604020202020204" pitchFamily="34" charset="0"/>
                      </a:endParaRPr>
                    </a:p>
                  </a:txBody>
                  <a:tcPr marL="25507" marR="25507" marT="0" marB="0" anchor="ctr">
                    <a:lnL w="12700" cap="flat" cmpd="sng" algn="ctr">
                      <a:solidFill>
                        <a:srgbClr val="000000"/>
                      </a:solidFill>
                      <a:prstDash val="solid"/>
                      <a:round/>
                      <a:headEnd type="none" w="med" len="med"/>
                      <a:tailEnd type="none" w="med" len="med"/>
                    </a:lnL>
                    <a:lnR>
                      <a:noFill/>
                    </a:lnR>
                    <a:lnT>
                      <a:noFill/>
                    </a:lnT>
                    <a:lnB>
                      <a:noFill/>
                    </a:lnB>
                  </a:tcPr>
                </a:tc>
                <a:tc>
                  <a:txBody>
                    <a:bodyPr/>
                    <a:lstStyle/>
                    <a:p>
                      <a:pPr marL="0" marR="0" algn="ctr">
                        <a:lnSpc>
                          <a:spcPct val="200000"/>
                        </a:lnSpc>
                        <a:spcBef>
                          <a:spcPts val="0"/>
                        </a:spcBef>
                        <a:spcAft>
                          <a:spcPts val="0"/>
                        </a:spcAft>
                      </a:pPr>
                      <a:r>
                        <a:rPr lang="en-US" sz="1150">
                          <a:solidFill>
                            <a:srgbClr val="000000"/>
                          </a:solidFill>
                          <a:effectLst/>
                          <a:latin typeface="Franklin Gothic Book" panose="020B0503020102020204" pitchFamily="34" charset="0"/>
                          <a:ea typeface="Calibri" panose="020F0502020204030204" pitchFamily="34" charset="0"/>
                          <a:cs typeface="Arial" panose="020B0604020202020204" pitchFamily="34" charset="0"/>
                        </a:rPr>
                        <a:t>100</a:t>
                      </a:r>
                      <a:endParaRPr lang="en-US" sz="1150">
                        <a:effectLst/>
                        <a:latin typeface="Franklin Gothic Book" panose="020B0503020102020204" pitchFamily="34" charset="0"/>
                        <a:ea typeface="Calibri" panose="020F0502020204030204" pitchFamily="34" charset="0"/>
                        <a:cs typeface="Arial" panose="020B0604020202020204" pitchFamily="34" charset="0"/>
                      </a:endParaRPr>
                    </a:p>
                  </a:txBody>
                  <a:tcPr marL="25507" marR="25507" marT="0" marB="0" anchor="ctr">
                    <a:lnL>
                      <a:noFill/>
                    </a:lnL>
                    <a:lnR w="12700" cap="flat" cmpd="sng" algn="ctr">
                      <a:solidFill>
                        <a:srgbClr val="000000"/>
                      </a:solidFill>
                      <a:prstDash val="solid"/>
                      <a:round/>
                      <a:headEnd type="none" w="med" len="med"/>
                      <a:tailEnd type="none" w="med" len="med"/>
                    </a:lnR>
                    <a:lnT>
                      <a:noFill/>
                    </a:lnT>
                    <a:lnB>
                      <a:noFill/>
                    </a:lnB>
                  </a:tcPr>
                </a:tc>
                <a:tc>
                  <a:txBody>
                    <a:bodyPr/>
                    <a:lstStyle/>
                    <a:p>
                      <a:pPr marL="0" marR="0" algn="ctr">
                        <a:lnSpc>
                          <a:spcPct val="200000"/>
                        </a:lnSpc>
                        <a:spcBef>
                          <a:spcPts val="0"/>
                        </a:spcBef>
                        <a:spcAft>
                          <a:spcPts val="0"/>
                        </a:spcAft>
                      </a:pPr>
                      <a:r>
                        <a:rPr lang="en-US" sz="1150" dirty="0">
                          <a:solidFill>
                            <a:srgbClr val="000000"/>
                          </a:solidFill>
                          <a:effectLst/>
                          <a:latin typeface="Franklin Gothic Book" panose="020B0503020102020204" pitchFamily="34" charset="0"/>
                          <a:ea typeface="Calibri" panose="020F0502020204030204" pitchFamily="34" charset="0"/>
                          <a:cs typeface="Arial" panose="020B0604020202020204" pitchFamily="34" charset="0"/>
                        </a:rPr>
                        <a:t>200.37</a:t>
                      </a:r>
                      <a:endParaRPr lang="en-US" sz="1150" dirty="0">
                        <a:effectLst/>
                        <a:latin typeface="Franklin Gothic Book" panose="020B0503020102020204" pitchFamily="34" charset="0"/>
                        <a:ea typeface="Calibri" panose="020F0502020204030204" pitchFamily="34" charset="0"/>
                        <a:cs typeface="Arial" panose="020B0604020202020204" pitchFamily="34" charset="0"/>
                      </a:endParaRPr>
                    </a:p>
                  </a:txBody>
                  <a:tcPr marL="25507" marR="25507" marT="0" marB="0" anchor="ctr">
                    <a:lnL w="12700" cap="flat" cmpd="sng" algn="ctr">
                      <a:solidFill>
                        <a:srgbClr val="000000"/>
                      </a:solidFill>
                      <a:prstDash val="solid"/>
                      <a:round/>
                      <a:headEnd type="none" w="med" len="med"/>
                      <a:tailEnd type="none" w="med" len="med"/>
                    </a:lnL>
                    <a:lnR>
                      <a:noFill/>
                    </a:lnR>
                    <a:lnT>
                      <a:noFill/>
                    </a:lnT>
                    <a:lnB>
                      <a:noFill/>
                    </a:lnB>
                  </a:tcPr>
                </a:tc>
                <a:tc>
                  <a:txBody>
                    <a:bodyPr/>
                    <a:lstStyle/>
                    <a:p>
                      <a:pPr marL="0" marR="0" algn="ctr">
                        <a:lnSpc>
                          <a:spcPct val="200000"/>
                        </a:lnSpc>
                        <a:spcBef>
                          <a:spcPts val="0"/>
                        </a:spcBef>
                        <a:spcAft>
                          <a:spcPts val="0"/>
                        </a:spcAft>
                      </a:pPr>
                      <a:r>
                        <a:rPr lang="en-US" sz="1150" dirty="0">
                          <a:solidFill>
                            <a:srgbClr val="000000"/>
                          </a:solidFill>
                          <a:effectLst/>
                          <a:latin typeface="Franklin Gothic Book" panose="020B0503020102020204" pitchFamily="34" charset="0"/>
                          <a:ea typeface="Calibri" panose="020F0502020204030204" pitchFamily="34" charset="0"/>
                          <a:cs typeface="Arial" panose="020B0604020202020204" pitchFamily="34" charset="0"/>
                        </a:rPr>
                        <a:t>100</a:t>
                      </a:r>
                      <a:endParaRPr lang="en-US" sz="1150" dirty="0">
                        <a:effectLst/>
                        <a:latin typeface="Franklin Gothic Book" panose="020B0503020102020204" pitchFamily="34" charset="0"/>
                        <a:ea typeface="Calibri" panose="020F0502020204030204" pitchFamily="34" charset="0"/>
                        <a:cs typeface="Arial" panose="020B0604020202020204" pitchFamily="34" charset="0"/>
                      </a:endParaRPr>
                    </a:p>
                  </a:txBody>
                  <a:tcPr marL="25507" marR="25507" marT="0" marB="0" anchor="ctr">
                    <a:lnL>
                      <a:noFill/>
                    </a:lnL>
                    <a:lnR>
                      <a:noFill/>
                    </a:lnR>
                    <a:lnT>
                      <a:noFill/>
                    </a:lnT>
                    <a:lnB>
                      <a:noFill/>
                    </a:lnB>
                  </a:tcPr>
                </a:tc>
                <a:extLst>
                  <a:ext uri="{0D108BD9-81ED-4DB2-BD59-A6C34878D82A}">
                    <a16:rowId xmlns:a16="http://schemas.microsoft.com/office/drawing/2014/main" val="1152841911"/>
                  </a:ext>
                </a:extLst>
              </a:tr>
              <a:tr h="295003">
                <a:tc>
                  <a:txBody>
                    <a:bodyPr/>
                    <a:lstStyle/>
                    <a:p>
                      <a:pPr marL="0" marR="0" algn="l">
                        <a:lnSpc>
                          <a:spcPct val="200000"/>
                        </a:lnSpc>
                        <a:spcBef>
                          <a:spcPts val="0"/>
                        </a:spcBef>
                        <a:spcAft>
                          <a:spcPts val="0"/>
                        </a:spcAft>
                      </a:pPr>
                      <a:r>
                        <a:rPr lang="en-US" sz="1150" i="1">
                          <a:solidFill>
                            <a:srgbClr val="000000"/>
                          </a:solidFill>
                          <a:effectLst/>
                          <a:latin typeface="Franklin Gothic Book" panose="020B0503020102020204" pitchFamily="34" charset="0"/>
                          <a:ea typeface="Calibri" panose="020F0502020204030204" pitchFamily="34" charset="0"/>
                          <a:cs typeface="Arial" panose="020B0604020202020204" pitchFamily="34" charset="0"/>
                        </a:rPr>
                        <a:t>Load</a:t>
                      </a:r>
                      <a:endParaRPr lang="en-US" sz="1150">
                        <a:effectLst/>
                        <a:latin typeface="Franklin Gothic Book" panose="020B0503020102020204" pitchFamily="34" charset="0"/>
                        <a:ea typeface="Calibri" panose="020F0502020204030204" pitchFamily="34" charset="0"/>
                        <a:cs typeface="Arial" panose="020B0604020202020204" pitchFamily="34" charset="0"/>
                      </a:endParaRPr>
                    </a:p>
                  </a:txBody>
                  <a:tcPr marL="25507" marR="25507" marT="0" marB="0" anchor="ctr">
                    <a:lnL>
                      <a:noFill/>
                    </a:lnL>
                    <a:lnR w="12700" cap="flat" cmpd="sng" algn="ctr">
                      <a:solidFill>
                        <a:srgbClr val="000000"/>
                      </a:solidFill>
                      <a:prstDash val="solid"/>
                      <a:round/>
                      <a:headEnd type="none" w="med" len="med"/>
                      <a:tailEnd type="none" w="med" len="med"/>
                    </a:lnR>
                    <a:lnT>
                      <a:noFill/>
                    </a:lnT>
                    <a:lnB>
                      <a:noFill/>
                    </a:lnB>
                    <a:solidFill>
                      <a:srgbClr val="F2F2F2"/>
                    </a:solidFill>
                  </a:tcPr>
                </a:tc>
                <a:tc>
                  <a:txBody>
                    <a:bodyPr/>
                    <a:lstStyle/>
                    <a:p>
                      <a:pPr marL="0" marR="0" algn="ctr">
                        <a:lnSpc>
                          <a:spcPct val="200000"/>
                        </a:lnSpc>
                        <a:spcBef>
                          <a:spcPts val="0"/>
                        </a:spcBef>
                        <a:spcAft>
                          <a:spcPts val="0"/>
                        </a:spcAft>
                      </a:pPr>
                      <a:r>
                        <a:rPr lang="en-US" sz="1150" dirty="0">
                          <a:solidFill>
                            <a:srgbClr val="000000"/>
                          </a:solidFill>
                          <a:effectLst/>
                          <a:latin typeface="Franklin Gothic Book" panose="020B0503020102020204" pitchFamily="34" charset="0"/>
                          <a:ea typeface="Calibri" panose="020F0502020204030204" pitchFamily="34" charset="0"/>
                          <a:cs typeface="Arial" panose="020B0604020202020204" pitchFamily="34" charset="0"/>
                        </a:rPr>
                        <a:t>155.83</a:t>
                      </a:r>
                      <a:endParaRPr lang="en-US" sz="1150" dirty="0">
                        <a:effectLst/>
                        <a:latin typeface="Franklin Gothic Book" panose="020B0503020102020204" pitchFamily="34" charset="0"/>
                        <a:ea typeface="Calibri" panose="020F0502020204030204" pitchFamily="34" charset="0"/>
                        <a:cs typeface="Arial" panose="020B0604020202020204" pitchFamily="34" charset="0"/>
                      </a:endParaRPr>
                    </a:p>
                  </a:txBody>
                  <a:tcPr marL="25507" marR="25507" marT="0" marB="0" anchor="ctr">
                    <a:lnL w="12700" cap="flat" cmpd="sng" algn="ctr">
                      <a:solidFill>
                        <a:srgbClr val="000000"/>
                      </a:solidFill>
                      <a:prstDash val="solid"/>
                      <a:round/>
                      <a:headEnd type="none" w="med" len="med"/>
                      <a:tailEnd type="none" w="med" len="med"/>
                    </a:lnL>
                    <a:lnR>
                      <a:noFill/>
                    </a:lnR>
                    <a:lnT>
                      <a:noFill/>
                    </a:lnT>
                    <a:lnB>
                      <a:noFill/>
                    </a:lnB>
                    <a:solidFill>
                      <a:srgbClr val="F2F2F2"/>
                    </a:solidFill>
                  </a:tcPr>
                </a:tc>
                <a:tc>
                  <a:txBody>
                    <a:bodyPr/>
                    <a:lstStyle/>
                    <a:p>
                      <a:pPr marL="0" marR="0" algn="ctr">
                        <a:lnSpc>
                          <a:spcPct val="200000"/>
                        </a:lnSpc>
                        <a:spcBef>
                          <a:spcPts val="0"/>
                        </a:spcBef>
                        <a:spcAft>
                          <a:spcPts val="0"/>
                        </a:spcAft>
                      </a:pPr>
                      <a:r>
                        <a:rPr lang="en-US" sz="1150">
                          <a:solidFill>
                            <a:srgbClr val="000000"/>
                          </a:solidFill>
                          <a:effectLst/>
                          <a:latin typeface="Franklin Gothic Book" panose="020B0503020102020204" pitchFamily="34" charset="0"/>
                          <a:ea typeface="Calibri" panose="020F0502020204030204" pitchFamily="34" charset="0"/>
                          <a:cs typeface="Arial" panose="020B0604020202020204" pitchFamily="34" charset="0"/>
                        </a:rPr>
                        <a:t>100</a:t>
                      </a:r>
                      <a:endParaRPr lang="en-US" sz="1150">
                        <a:effectLst/>
                        <a:latin typeface="Franklin Gothic Book" panose="020B0503020102020204" pitchFamily="34" charset="0"/>
                        <a:ea typeface="Calibri" panose="020F0502020204030204" pitchFamily="34" charset="0"/>
                        <a:cs typeface="Arial" panose="020B0604020202020204" pitchFamily="34" charset="0"/>
                      </a:endParaRPr>
                    </a:p>
                  </a:txBody>
                  <a:tcPr marL="25507" marR="25507" marT="0" marB="0" anchor="ctr">
                    <a:lnL>
                      <a:noFill/>
                    </a:lnL>
                    <a:lnR w="12700" cap="flat" cmpd="sng" algn="ctr">
                      <a:solidFill>
                        <a:srgbClr val="000000"/>
                      </a:solidFill>
                      <a:prstDash val="solid"/>
                      <a:round/>
                      <a:headEnd type="none" w="med" len="med"/>
                      <a:tailEnd type="none" w="med" len="med"/>
                    </a:lnR>
                    <a:lnT>
                      <a:noFill/>
                    </a:lnT>
                    <a:lnB>
                      <a:noFill/>
                    </a:lnB>
                    <a:solidFill>
                      <a:srgbClr val="F2F2F2"/>
                    </a:solidFill>
                  </a:tcPr>
                </a:tc>
                <a:tc>
                  <a:txBody>
                    <a:bodyPr/>
                    <a:lstStyle/>
                    <a:p>
                      <a:pPr marL="0" marR="0" algn="ctr">
                        <a:lnSpc>
                          <a:spcPct val="200000"/>
                        </a:lnSpc>
                        <a:spcBef>
                          <a:spcPts val="0"/>
                        </a:spcBef>
                        <a:spcAft>
                          <a:spcPts val="0"/>
                        </a:spcAft>
                      </a:pPr>
                      <a:r>
                        <a:rPr lang="en-US" sz="1150">
                          <a:solidFill>
                            <a:srgbClr val="000000"/>
                          </a:solidFill>
                          <a:effectLst/>
                          <a:latin typeface="Franklin Gothic Book" panose="020B0503020102020204" pitchFamily="34" charset="0"/>
                          <a:ea typeface="Calibri" panose="020F0502020204030204" pitchFamily="34" charset="0"/>
                          <a:cs typeface="Arial" panose="020B0604020202020204" pitchFamily="34" charset="0"/>
                        </a:rPr>
                        <a:t>155.90</a:t>
                      </a:r>
                      <a:endParaRPr lang="en-US" sz="1150">
                        <a:effectLst/>
                        <a:latin typeface="Franklin Gothic Book" panose="020B0503020102020204" pitchFamily="34" charset="0"/>
                        <a:ea typeface="Calibri" panose="020F0502020204030204" pitchFamily="34" charset="0"/>
                        <a:cs typeface="Arial" panose="020B0604020202020204" pitchFamily="34" charset="0"/>
                      </a:endParaRPr>
                    </a:p>
                  </a:txBody>
                  <a:tcPr marL="25507" marR="25507" marT="0" marB="0" anchor="ctr">
                    <a:lnL w="12700" cap="flat" cmpd="sng" algn="ctr">
                      <a:solidFill>
                        <a:srgbClr val="000000"/>
                      </a:solidFill>
                      <a:prstDash val="solid"/>
                      <a:round/>
                      <a:headEnd type="none" w="med" len="med"/>
                      <a:tailEnd type="none" w="med" len="med"/>
                    </a:lnL>
                    <a:lnR>
                      <a:noFill/>
                    </a:lnR>
                    <a:lnT>
                      <a:noFill/>
                    </a:lnT>
                    <a:lnB>
                      <a:noFill/>
                    </a:lnB>
                    <a:solidFill>
                      <a:srgbClr val="F2F2F2"/>
                    </a:solidFill>
                  </a:tcPr>
                </a:tc>
                <a:tc>
                  <a:txBody>
                    <a:bodyPr/>
                    <a:lstStyle/>
                    <a:p>
                      <a:pPr marL="0" marR="0" algn="ctr">
                        <a:lnSpc>
                          <a:spcPct val="200000"/>
                        </a:lnSpc>
                        <a:spcBef>
                          <a:spcPts val="0"/>
                        </a:spcBef>
                        <a:spcAft>
                          <a:spcPts val="0"/>
                        </a:spcAft>
                      </a:pPr>
                      <a:r>
                        <a:rPr lang="en-US" sz="1150">
                          <a:solidFill>
                            <a:srgbClr val="000000"/>
                          </a:solidFill>
                          <a:effectLst/>
                          <a:latin typeface="Franklin Gothic Book" panose="020B0503020102020204" pitchFamily="34" charset="0"/>
                          <a:ea typeface="Calibri" panose="020F0502020204030204" pitchFamily="34" charset="0"/>
                          <a:cs typeface="Arial" panose="020B0604020202020204" pitchFamily="34" charset="0"/>
                        </a:rPr>
                        <a:t>100</a:t>
                      </a:r>
                      <a:endParaRPr lang="en-US" sz="1150">
                        <a:effectLst/>
                        <a:latin typeface="Franklin Gothic Book" panose="020B0503020102020204" pitchFamily="34" charset="0"/>
                        <a:ea typeface="Calibri" panose="020F0502020204030204" pitchFamily="34" charset="0"/>
                        <a:cs typeface="Arial" panose="020B0604020202020204" pitchFamily="34" charset="0"/>
                      </a:endParaRPr>
                    </a:p>
                  </a:txBody>
                  <a:tcPr marL="25507" marR="25507" marT="0" marB="0" anchor="ctr">
                    <a:lnL>
                      <a:noFill/>
                    </a:lnL>
                    <a:lnR w="12700" cap="flat" cmpd="sng" algn="ctr">
                      <a:solidFill>
                        <a:srgbClr val="000000"/>
                      </a:solidFill>
                      <a:prstDash val="solid"/>
                      <a:round/>
                      <a:headEnd type="none" w="med" len="med"/>
                      <a:tailEnd type="none" w="med" len="med"/>
                    </a:lnR>
                    <a:lnT>
                      <a:noFill/>
                    </a:lnT>
                    <a:lnB>
                      <a:noFill/>
                    </a:lnB>
                    <a:solidFill>
                      <a:srgbClr val="F2F2F2"/>
                    </a:solidFill>
                  </a:tcPr>
                </a:tc>
                <a:tc>
                  <a:txBody>
                    <a:bodyPr/>
                    <a:lstStyle/>
                    <a:p>
                      <a:pPr marL="0" marR="0" algn="ctr">
                        <a:lnSpc>
                          <a:spcPct val="200000"/>
                        </a:lnSpc>
                        <a:spcBef>
                          <a:spcPts val="0"/>
                        </a:spcBef>
                        <a:spcAft>
                          <a:spcPts val="0"/>
                        </a:spcAft>
                      </a:pPr>
                      <a:r>
                        <a:rPr lang="en-US" sz="1150">
                          <a:solidFill>
                            <a:srgbClr val="000000"/>
                          </a:solidFill>
                          <a:effectLst/>
                          <a:latin typeface="Franklin Gothic Book" panose="020B0503020102020204" pitchFamily="34" charset="0"/>
                          <a:ea typeface="Calibri" panose="020F0502020204030204" pitchFamily="34" charset="0"/>
                          <a:cs typeface="Arial" panose="020B0604020202020204" pitchFamily="34" charset="0"/>
                        </a:rPr>
                        <a:t>181.83</a:t>
                      </a:r>
                      <a:endParaRPr lang="en-US" sz="1150">
                        <a:effectLst/>
                        <a:latin typeface="Franklin Gothic Book" panose="020B0503020102020204" pitchFamily="34" charset="0"/>
                        <a:ea typeface="Calibri" panose="020F0502020204030204" pitchFamily="34" charset="0"/>
                        <a:cs typeface="Arial" panose="020B0604020202020204" pitchFamily="34" charset="0"/>
                      </a:endParaRPr>
                    </a:p>
                  </a:txBody>
                  <a:tcPr marL="25507" marR="25507" marT="0" marB="0" anchor="ctr">
                    <a:lnL w="12700" cap="flat" cmpd="sng" algn="ctr">
                      <a:solidFill>
                        <a:srgbClr val="000000"/>
                      </a:solidFill>
                      <a:prstDash val="solid"/>
                      <a:round/>
                      <a:headEnd type="none" w="med" len="med"/>
                      <a:tailEnd type="none" w="med" len="med"/>
                    </a:lnL>
                    <a:lnR>
                      <a:noFill/>
                    </a:lnR>
                    <a:lnT>
                      <a:noFill/>
                    </a:lnT>
                    <a:lnB>
                      <a:noFill/>
                    </a:lnB>
                    <a:solidFill>
                      <a:srgbClr val="F2F2F2"/>
                    </a:solidFill>
                  </a:tcPr>
                </a:tc>
                <a:tc>
                  <a:txBody>
                    <a:bodyPr/>
                    <a:lstStyle/>
                    <a:p>
                      <a:pPr marL="0" marR="0" algn="ctr">
                        <a:lnSpc>
                          <a:spcPct val="200000"/>
                        </a:lnSpc>
                        <a:spcBef>
                          <a:spcPts val="0"/>
                        </a:spcBef>
                        <a:spcAft>
                          <a:spcPts val="0"/>
                        </a:spcAft>
                      </a:pPr>
                      <a:r>
                        <a:rPr lang="en-US" sz="1150">
                          <a:solidFill>
                            <a:srgbClr val="000000"/>
                          </a:solidFill>
                          <a:effectLst/>
                          <a:latin typeface="Franklin Gothic Book" panose="020B0503020102020204" pitchFamily="34" charset="0"/>
                          <a:ea typeface="Calibri" panose="020F0502020204030204" pitchFamily="34" charset="0"/>
                          <a:cs typeface="Arial" panose="020B0604020202020204" pitchFamily="34" charset="0"/>
                        </a:rPr>
                        <a:t>100</a:t>
                      </a:r>
                      <a:endParaRPr lang="en-US" sz="1150">
                        <a:effectLst/>
                        <a:latin typeface="Franklin Gothic Book" panose="020B0503020102020204" pitchFamily="34" charset="0"/>
                        <a:ea typeface="Calibri" panose="020F0502020204030204" pitchFamily="34" charset="0"/>
                        <a:cs typeface="Arial" panose="020B0604020202020204" pitchFamily="34" charset="0"/>
                      </a:endParaRPr>
                    </a:p>
                  </a:txBody>
                  <a:tcPr marL="25507" marR="25507" marT="0" marB="0" anchor="ctr">
                    <a:lnL>
                      <a:noFill/>
                    </a:lnL>
                    <a:lnR w="12700" cap="flat" cmpd="sng" algn="ctr">
                      <a:solidFill>
                        <a:srgbClr val="000000"/>
                      </a:solidFill>
                      <a:prstDash val="solid"/>
                      <a:round/>
                      <a:headEnd type="none" w="med" len="med"/>
                      <a:tailEnd type="none" w="med" len="med"/>
                    </a:lnR>
                    <a:lnT>
                      <a:noFill/>
                    </a:lnT>
                    <a:lnB>
                      <a:noFill/>
                    </a:lnB>
                    <a:solidFill>
                      <a:srgbClr val="F2F2F2"/>
                    </a:solidFill>
                  </a:tcPr>
                </a:tc>
                <a:tc>
                  <a:txBody>
                    <a:bodyPr/>
                    <a:lstStyle/>
                    <a:p>
                      <a:pPr marL="0" marR="0" algn="ctr">
                        <a:lnSpc>
                          <a:spcPct val="200000"/>
                        </a:lnSpc>
                        <a:spcBef>
                          <a:spcPts val="0"/>
                        </a:spcBef>
                        <a:spcAft>
                          <a:spcPts val="0"/>
                        </a:spcAft>
                      </a:pPr>
                      <a:r>
                        <a:rPr lang="en-US" sz="1150">
                          <a:solidFill>
                            <a:srgbClr val="000000"/>
                          </a:solidFill>
                          <a:effectLst/>
                          <a:latin typeface="Franklin Gothic Book" panose="020B0503020102020204" pitchFamily="34" charset="0"/>
                          <a:ea typeface="Calibri" panose="020F0502020204030204" pitchFamily="34" charset="0"/>
                          <a:cs typeface="Arial" panose="020B0604020202020204" pitchFamily="34" charset="0"/>
                        </a:rPr>
                        <a:t>200.37</a:t>
                      </a:r>
                      <a:endParaRPr lang="en-US" sz="1150">
                        <a:effectLst/>
                        <a:latin typeface="Franklin Gothic Book" panose="020B0503020102020204" pitchFamily="34" charset="0"/>
                        <a:ea typeface="Calibri" panose="020F0502020204030204" pitchFamily="34" charset="0"/>
                        <a:cs typeface="Arial" panose="020B0604020202020204" pitchFamily="34" charset="0"/>
                      </a:endParaRPr>
                    </a:p>
                  </a:txBody>
                  <a:tcPr marL="25507" marR="25507" marT="0" marB="0" anchor="ctr">
                    <a:lnL w="12700" cap="flat" cmpd="sng" algn="ctr">
                      <a:solidFill>
                        <a:srgbClr val="000000"/>
                      </a:solidFill>
                      <a:prstDash val="solid"/>
                      <a:round/>
                      <a:headEnd type="none" w="med" len="med"/>
                      <a:tailEnd type="none" w="med" len="med"/>
                    </a:lnL>
                    <a:lnR>
                      <a:noFill/>
                    </a:lnR>
                    <a:lnT>
                      <a:noFill/>
                    </a:lnT>
                    <a:lnB>
                      <a:noFill/>
                    </a:lnB>
                    <a:solidFill>
                      <a:srgbClr val="F2F2F2"/>
                    </a:solidFill>
                  </a:tcPr>
                </a:tc>
                <a:tc>
                  <a:txBody>
                    <a:bodyPr/>
                    <a:lstStyle/>
                    <a:p>
                      <a:pPr marL="0" marR="0" algn="ctr">
                        <a:lnSpc>
                          <a:spcPct val="200000"/>
                        </a:lnSpc>
                        <a:spcBef>
                          <a:spcPts val="0"/>
                        </a:spcBef>
                        <a:spcAft>
                          <a:spcPts val="0"/>
                        </a:spcAft>
                      </a:pPr>
                      <a:r>
                        <a:rPr lang="en-US" sz="1150" dirty="0">
                          <a:solidFill>
                            <a:srgbClr val="000000"/>
                          </a:solidFill>
                          <a:effectLst/>
                          <a:latin typeface="Franklin Gothic Book" panose="020B0503020102020204" pitchFamily="34" charset="0"/>
                          <a:ea typeface="Calibri" panose="020F0502020204030204" pitchFamily="34" charset="0"/>
                          <a:cs typeface="Arial" panose="020B0604020202020204" pitchFamily="34" charset="0"/>
                        </a:rPr>
                        <a:t>100</a:t>
                      </a:r>
                      <a:endParaRPr lang="en-US" sz="1150" dirty="0">
                        <a:effectLst/>
                        <a:latin typeface="Franklin Gothic Book" panose="020B0503020102020204" pitchFamily="34" charset="0"/>
                        <a:ea typeface="Calibri" panose="020F0502020204030204" pitchFamily="34" charset="0"/>
                        <a:cs typeface="Arial" panose="020B0604020202020204" pitchFamily="34" charset="0"/>
                      </a:endParaRPr>
                    </a:p>
                  </a:txBody>
                  <a:tcPr marL="25507" marR="25507" marT="0" marB="0" anchor="ctr">
                    <a:lnL>
                      <a:noFill/>
                    </a:lnL>
                    <a:lnR>
                      <a:noFill/>
                    </a:lnR>
                    <a:lnT>
                      <a:noFill/>
                    </a:lnT>
                    <a:lnB>
                      <a:noFill/>
                    </a:lnB>
                    <a:solidFill>
                      <a:srgbClr val="F2F2F2"/>
                    </a:solidFill>
                  </a:tcPr>
                </a:tc>
                <a:extLst>
                  <a:ext uri="{0D108BD9-81ED-4DB2-BD59-A6C34878D82A}">
                    <a16:rowId xmlns:a16="http://schemas.microsoft.com/office/drawing/2014/main" val="3227649339"/>
                  </a:ext>
                </a:extLst>
              </a:tr>
            </a:tbl>
          </a:graphicData>
        </a:graphic>
      </p:graphicFrame>
    </p:spTree>
    <p:extLst>
      <p:ext uri="{BB962C8B-B14F-4D97-AF65-F5344CB8AC3E}">
        <p14:creationId xmlns:p14="http://schemas.microsoft.com/office/powerpoint/2010/main" val="1719138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29FB0F2-D097-4E97-8989-6579BEA6B7CF}"/>
              </a:ext>
            </a:extLst>
          </p:cNvPr>
          <p:cNvSpPr>
            <a:spLocks noGrp="1"/>
          </p:cNvSpPr>
          <p:nvPr>
            <p:ph type="dt" sz="half" idx="10"/>
          </p:nvPr>
        </p:nvSpPr>
        <p:spPr/>
        <p:txBody>
          <a:bodyPr/>
          <a:lstStyle/>
          <a:p>
            <a:fld id="{BA72CBBF-91A4-4A68-A2C4-0813538904AD}" type="datetime1">
              <a:rPr lang="en-US" smtClean="0"/>
              <a:t>9/28/2020</a:t>
            </a:fld>
            <a:endParaRPr lang="en-US"/>
          </a:p>
        </p:txBody>
      </p:sp>
      <p:sp>
        <p:nvSpPr>
          <p:cNvPr id="3" name="Footer Placeholder 2">
            <a:extLst>
              <a:ext uri="{FF2B5EF4-FFF2-40B4-BE49-F238E27FC236}">
                <a16:creationId xmlns:a16="http://schemas.microsoft.com/office/drawing/2014/main" id="{0E42713D-F38D-44A1-ACE2-2285B2516C15}"/>
              </a:ext>
            </a:extLst>
          </p:cNvPr>
          <p:cNvSpPr>
            <a:spLocks noGrp="1"/>
          </p:cNvSpPr>
          <p:nvPr>
            <p:ph type="ftr" sz="quarter" idx="11"/>
          </p:nvPr>
        </p:nvSpPr>
        <p:spPr/>
        <p:txBody>
          <a:bodyPr/>
          <a:lstStyle/>
          <a:p>
            <a:r>
              <a:rPr lang="en-US"/>
              <a:t>Decarbonizing New York’s Power Sector</a:t>
            </a:r>
          </a:p>
        </p:txBody>
      </p:sp>
      <p:sp>
        <p:nvSpPr>
          <p:cNvPr id="4" name="Slide Number Placeholder 3">
            <a:extLst>
              <a:ext uri="{FF2B5EF4-FFF2-40B4-BE49-F238E27FC236}">
                <a16:creationId xmlns:a16="http://schemas.microsoft.com/office/drawing/2014/main" id="{603339A9-5E09-44E1-ABAB-1FD673333D83}"/>
              </a:ext>
            </a:extLst>
          </p:cNvPr>
          <p:cNvSpPr>
            <a:spLocks noGrp="1"/>
          </p:cNvSpPr>
          <p:nvPr>
            <p:ph type="sldNum" sz="quarter" idx="12"/>
          </p:nvPr>
        </p:nvSpPr>
        <p:spPr/>
        <p:txBody>
          <a:bodyPr/>
          <a:lstStyle/>
          <a:p>
            <a:fld id="{CDD4280C-217C-470D-9A0D-6495CC1C2458}" type="slidenum">
              <a:rPr lang="en-US" smtClean="0"/>
              <a:t>28</a:t>
            </a:fld>
            <a:endParaRPr lang="en-US"/>
          </a:p>
        </p:txBody>
      </p:sp>
      <p:pic>
        <p:nvPicPr>
          <p:cNvPr id="6" name="Picture 5">
            <a:extLst>
              <a:ext uri="{FF2B5EF4-FFF2-40B4-BE49-F238E27FC236}">
                <a16:creationId xmlns:a16="http://schemas.microsoft.com/office/drawing/2014/main" id="{1E98A35B-FBC7-4F40-A3C7-73A5DA2228E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82730" y="3471325"/>
            <a:ext cx="6209270" cy="3429000"/>
          </a:xfrm>
          <a:prstGeom prst="rect">
            <a:avLst/>
          </a:prstGeom>
        </p:spPr>
      </p:pic>
      <p:pic>
        <p:nvPicPr>
          <p:cNvPr id="10" name="Picture 9">
            <a:extLst>
              <a:ext uri="{FF2B5EF4-FFF2-40B4-BE49-F238E27FC236}">
                <a16:creationId xmlns:a16="http://schemas.microsoft.com/office/drawing/2014/main" id="{18FDB836-7F63-457C-85B7-562909475B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82730" y="-17417"/>
            <a:ext cx="6209270" cy="3429000"/>
          </a:xfrm>
          <a:prstGeom prst="rect">
            <a:avLst/>
          </a:prstGeom>
        </p:spPr>
      </p:pic>
      <p:pic>
        <p:nvPicPr>
          <p:cNvPr id="12" name="Picture 11">
            <a:extLst>
              <a:ext uri="{FF2B5EF4-FFF2-40B4-BE49-F238E27FC236}">
                <a16:creationId xmlns:a16="http://schemas.microsoft.com/office/drawing/2014/main" id="{C2CF7941-7926-400A-9977-436EDB9731A1}"/>
              </a:ext>
            </a:extLst>
          </p:cNvPr>
          <p:cNvPicPr>
            <a:picLocks noChangeAspect="1"/>
          </p:cNvPicPr>
          <p:nvPr/>
        </p:nvPicPr>
        <p:blipFill rotWithShape="1">
          <a:blip r:embed="rId4">
            <a:extLst>
              <a:ext uri="{28A0092B-C50C-407E-A947-70E740481C1C}">
                <a14:useLocalDpi xmlns:a14="http://schemas.microsoft.com/office/drawing/2010/main" val="0"/>
              </a:ext>
            </a:extLst>
          </a:blip>
          <a:srcRect l="1241" r="1"/>
          <a:stretch/>
        </p:blipFill>
        <p:spPr>
          <a:xfrm>
            <a:off x="0" y="4018"/>
            <a:ext cx="6209270" cy="3429000"/>
          </a:xfrm>
          <a:prstGeom prst="rect">
            <a:avLst/>
          </a:prstGeom>
        </p:spPr>
      </p:pic>
      <p:pic>
        <p:nvPicPr>
          <p:cNvPr id="8" name="Picture 7">
            <a:extLst>
              <a:ext uri="{FF2B5EF4-FFF2-40B4-BE49-F238E27FC236}">
                <a16:creationId xmlns:a16="http://schemas.microsoft.com/office/drawing/2014/main" id="{B95913C7-E110-4BBB-B204-EDA4507360D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3471325"/>
            <a:ext cx="6209270" cy="3429000"/>
          </a:xfrm>
          <a:prstGeom prst="rect">
            <a:avLst/>
          </a:prstGeom>
        </p:spPr>
      </p:pic>
    </p:spTree>
    <p:extLst>
      <p:ext uri="{BB962C8B-B14F-4D97-AF65-F5344CB8AC3E}">
        <p14:creationId xmlns:p14="http://schemas.microsoft.com/office/powerpoint/2010/main" val="33046652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2" name="Group 21">
            <a:extLst>
              <a:ext uri="{FF2B5EF4-FFF2-40B4-BE49-F238E27FC236}">
                <a16:creationId xmlns:a16="http://schemas.microsoft.com/office/drawing/2014/main" id="{73C034FD-A39B-4062-A322-7995981CE937}"/>
              </a:ext>
            </a:extLst>
          </p:cNvPr>
          <p:cNvGrpSpPr/>
          <p:nvPr/>
        </p:nvGrpSpPr>
        <p:grpSpPr>
          <a:xfrm>
            <a:off x="36638" y="-50919"/>
            <a:ext cx="5852161" cy="3555770"/>
            <a:chOff x="36638" y="-32777"/>
            <a:chExt cx="5852161" cy="3555770"/>
          </a:xfrm>
        </p:grpSpPr>
        <p:pic>
          <p:nvPicPr>
            <p:cNvPr id="23" name="Picture 22">
              <a:extLst>
                <a:ext uri="{FF2B5EF4-FFF2-40B4-BE49-F238E27FC236}">
                  <a16:creationId xmlns:a16="http://schemas.microsoft.com/office/drawing/2014/main" id="{506108EA-D510-4EE4-AF64-E3ACEA3F8F65}"/>
                </a:ext>
              </a:extLst>
            </p:cNvPr>
            <p:cNvPicPr>
              <a:picLocks noChangeAspect="1"/>
            </p:cNvPicPr>
            <p:nvPr/>
          </p:nvPicPr>
          <p:blipFill rotWithShape="1">
            <a:blip r:embed="rId3">
              <a:extLst>
                <a:ext uri="{28A0092B-C50C-407E-A947-70E740481C1C}">
                  <a14:useLocalDpi xmlns:a14="http://schemas.microsoft.com/office/drawing/2010/main" val="0"/>
                </a:ext>
              </a:extLst>
            </a:blip>
            <a:srcRect t="4861"/>
            <a:stretch/>
          </p:blipFill>
          <p:spPr>
            <a:xfrm>
              <a:off x="36638" y="76576"/>
              <a:ext cx="5852161" cy="3446417"/>
            </a:xfrm>
            <a:prstGeom prst="rect">
              <a:avLst/>
            </a:prstGeom>
          </p:spPr>
        </p:pic>
        <p:sp>
          <p:nvSpPr>
            <p:cNvPr id="20" name="TextBox 19">
              <a:extLst>
                <a:ext uri="{FF2B5EF4-FFF2-40B4-BE49-F238E27FC236}">
                  <a16:creationId xmlns:a16="http://schemas.microsoft.com/office/drawing/2014/main" id="{894F4561-9662-443B-AEEA-C88196132B47}"/>
                </a:ext>
              </a:extLst>
            </p:cNvPr>
            <p:cNvSpPr txBox="1"/>
            <p:nvPr/>
          </p:nvSpPr>
          <p:spPr>
            <a:xfrm>
              <a:off x="2750820" y="-32777"/>
              <a:ext cx="1386840" cy="152400"/>
            </a:xfrm>
            <a:prstGeom prst="rect">
              <a:avLst/>
            </a:prstGeom>
            <a:solidFill>
              <a:schemeClr val="bg1"/>
            </a:solidFill>
            <a:ln>
              <a:noFill/>
            </a:ln>
          </p:spPr>
          <p:txBody>
            <a:bodyPr wrap="square" rtlCol="0">
              <a:spAutoFit/>
            </a:bodyPr>
            <a:lstStyle/>
            <a:p>
              <a:endParaRPr lang="en-US" dirty="0"/>
            </a:p>
          </p:txBody>
        </p:sp>
      </p:grpSp>
      <p:grpSp>
        <p:nvGrpSpPr>
          <p:cNvPr id="36" name="Group 35">
            <a:extLst>
              <a:ext uri="{FF2B5EF4-FFF2-40B4-BE49-F238E27FC236}">
                <a16:creationId xmlns:a16="http://schemas.microsoft.com/office/drawing/2014/main" id="{5934C94C-F887-4D2F-BCC6-4514F2A42F63}"/>
              </a:ext>
            </a:extLst>
          </p:cNvPr>
          <p:cNvGrpSpPr/>
          <p:nvPr/>
        </p:nvGrpSpPr>
        <p:grpSpPr>
          <a:xfrm>
            <a:off x="6241513" y="3471817"/>
            <a:ext cx="5856860" cy="3174597"/>
            <a:chOff x="6303202" y="3411689"/>
            <a:chExt cx="5888797" cy="3191908"/>
          </a:xfrm>
        </p:grpSpPr>
        <p:pic>
          <p:nvPicPr>
            <p:cNvPr id="19" name="Picture 18">
              <a:extLst>
                <a:ext uri="{FF2B5EF4-FFF2-40B4-BE49-F238E27FC236}">
                  <a16:creationId xmlns:a16="http://schemas.microsoft.com/office/drawing/2014/main" id="{1ECCFA24-C5EF-47FA-A692-830286D2D416}"/>
                </a:ext>
              </a:extLst>
            </p:cNvPr>
            <p:cNvPicPr>
              <a:picLocks noChangeAspect="1"/>
            </p:cNvPicPr>
            <p:nvPr/>
          </p:nvPicPr>
          <p:blipFill rotWithShape="1">
            <a:blip r:embed="rId4">
              <a:extLst>
                <a:ext uri="{28A0092B-C50C-407E-A947-70E740481C1C}">
                  <a14:useLocalDpi xmlns:a14="http://schemas.microsoft.com/office/drawing/2010/main" val="0"/>
                </a:ext>
              </a:extLst>
            </a:blip>
            <a:srcRect t="5271"/>
            <a:stretch/>
          </p:blipFill>
          <p:spPr>
            <a:xfrm>
              <a:off x="6303202" y="3522993"/>
              <a:ext cx="5888797" cy="3080604"/>
            </a:xfrm>
            <a:prstGeom prst="rect">
              <a:avLst/>
            </a:prstGeom>
          </p:spPr>
        </p:pic>
        <p:sp>
          <p:nvSpPr>
            <p:cNvPr id="32" name="TextBox 31">
              <a:extLst>
                <a:ext uri="{FF2B5EF4-FFF2-40B4-BE49-F238E27FC236}">
                  <a16:creationId xmlns:a16="http://schemas.microsoft.com/office/drawing/2014/main" id="{139D16E7-8ACF-41BB-85F2-D7B125223680}"/>
                </a:ext>
              </a:extLst>
            </p:cNvPr>
            <p:cNvSpPr txBox="1"/>
            <p:nvPr/>
          </p:nvSpPr>
          <p:spPr>
            <a:xfrm>
              <a:off x="9162223" y="3411689"/>
              <a:ext cx="1386840" cy="152400"/>
            </a:xfrm>
            <a:prstGeom prst="rect">
              <a:avLst/>
            </a:prstGeom>
            <a:solidFill>
              <a:schemeClr val="bg1"/>
            </a:solidFill>
            <a:ln>
              <a:noFill/>
            </a:ln>
          </p:spPr>
          <p:txBody>
            <a:bodyPr wrap="square" rtlCol="0">
              <a:spAutoFit/>
            </a:bodyPr>
            <a:lstStyle/>
            <a:p>
              <a:endParaRPr lang="en-US" dirty="0"/>
            </a:p>
          </p:txBody>
        </p:sp>
      </p:grpSp>
      <p:grpSp>
        <p:nvGrpSpPr>
          <p:cNvPr id="25" name="Group 24">
            <a:extLst>
              <a:ext uri="{FF2B5EF4-FFF2-40B4-BE49-F238E27FC236}">
                <a16:creationId xmlns:a16="http://schemas.microsoft.com/office/drawing/2014/main" id="{76BB49E2-BAD7-4BF4-A1FD-F9D49F6B0025}"/>
              </a:ext>
            </a:extLst>
          </p:cNvPr>
          <p:cNvGrpSpPr/>
          <p:nvPr/>
        </p:nvGrpSpPr>
        <p:grpSpPr>
          <a:xfrm>
            <a:off x="36638" y="3460785"/>
            <a:ext cx="5852159" cy="3440033"/>
            <a:chOff x="36638" y="3417967"/>
            <a:chExt cx="5852159" cy="3440033"/>
          </a:xfrm>
        </p:grpSpPr>
        <p:pic>
          <p:nvPicPr>
            <p:cNvPr id="14" name="Picture 13">
              <a:extLst>
                <a:ext uri="{FF2B5EF4-FFF2-40B4-BE49-F238E27FC236}">
                  <a16:creationId xmlns:a16="http://schemas.microsoft.com/office/drawing/2014/main" id="{D4322F00-ECB9-4B44-888C-E979738C0635}"/>
                </a:ext>
              </a:extLst>
            </p:cNvPr>
            <p:cNvPicPr>
              <a:picLocks noChangeAspect="1"/>
            </p:cNvPicPr>
            <p:nvPr/>
          </p:nvPicPr>
          <p:blipFill rotWithShape="1">
            <a:blip r:embed="rId5">
              <a:extLst>
                <a:ext uri="{28A0092B-C50C-407E-A947-70E740481C1C}">
                  <a14:useLocalDpi xmlns:a14="http://schemas.microsoft.com/office/drawing/2010/main" val="0"/>
                </a:ext>
              </a:extLst>
            </a:blip>
            <a:srcRect t="4483"/>
            <a:stretch/>
          </p:blipFill>
          <p:spPr>
            <a:xfrm>
              <a:off x="36638" y="3522993"/>
              <a:ext cx="5852159" cy="3335007"/>
            </a:xfrm>
            <a:prstGeom prst="rect">
              <a:avLst/>
            </a:prstGeom>
          </p:spPr>
        </p:pic>
        <p:sp>
          <p:nvSpPr>
            <p:cNvPr id="24" name="TextBox 23">
              <a:extLst>
                <a:ext uri="{FF2B5EF4-FFF2-40B4-BE49-F238E27FC236}">
                  <a16:creationId xmlns:a16="http://schemas.microsoft.com/office/drawing/2014/main" id="{529E1A22-71E2-44D4-87DC-73A6E414E020}"/>
                </a:ext>
              </a:extLst>
            </p:cNvPr>
            <p:cNvSpPr txBox="1"/>
            <p:nvPr/>
          </p:nvSpPr>
          <p:spPr>
            <a:xfrm>
              <a:off x="2488692" y="3417967"/>
              <a:ext cx="1386840" cy="152400"/>
            </a:xfrm>
            <a:prstGeom prst="rect">
              <a:avLst/>
            </a:prstGeom>
            <a:solidFill>
              <a:schemeClr val="bg1"/>
            </a:solidFill>
            <a:ln>
              <a:noFill/>
            </a:ln>
          </p:spPr>
          <p:txBody>
            <a:bodyPr wrap="square" rtlCol="0">
              <a:spAutoFit/>
            </a:bodyPr>
            <a:lstStyle/>
            <a:p>
              <a:endParaRPr lang="en-US" dirty="0"/>
            </a:p>
          </p:txBody>
        </p:sp>
      </p:grpSp>
      <p:sp>
        <p:nvSpPr>
          <p:cNvPr id="33" name="Title 1">
            <a:extLst>
              <a:ext uri="{FF2B5EF4-FFF2-40B4-BE49-F238E27FC236}">
                <a16:creationId xmlns:a16="http://schemas.microsoft.com/office/drawing/2014/main" id="{17A8CB69-632D-4F11-A1AC-A132A8CD58E6}"/>
              </a:ext>
            </a:extLst>
          </p:cNvPr>
          <p:cNvSpPr txBox="1">
            <a:spLocks/>
          </p:cNvSpPr>
          <p:nvPr/>
        </p:nvSpPr>
        <p:spPr>
          <a:xfrm>
            <a:off x="541707" y="75851"/>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latin typeface="Franklin Gothic Book" panose="020B0503020102020204" pitchFamily="34" charset="0"/>
                <a:cs typeface="Segoe UI" panose="020B0502040204020203" pitchFamily="34" charset="0"/>
              </a:rPr>
              <a:t>Historic (2019)</a:t>
            </a:r>
          </a:p>
        </p:txBody>
      </p:sp>
      <p:sp>
        <p:nvSpPr>
          <p:cNvPr id="35" name="Title 1">
            <a:extLst>
              <a:ext uri="{FF2B5EF4-FFF2-40B4-BE49-F238E27FC236}">
                <a16:creationId xmlns:a16="http://schemas.microsoft.com/office/drawing/2014/main" id="{265E6B1F-2BAF-404E-B937-0FC97677EC3A}"/>
              </a:ext>
            </a:extLst>
          </p:cNvPr>
          <p:cNvSpPr txBox="1">
            <a:spLocks/>
          </p:cNvSpPr>
          <p:nvPr/>
        </p:nvSpPr>
        <p:spPr>
          <a:xfrm>
            <a:off x="541707" y="3586571"/>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latin typeface="Franklin Gothic Book" panose="020B0503020102020204" pitchFamily="34" charset="0"/>
                <a:cs typeface="Segoe UI" panose="020B0502040204020203" pitchFamily="34" charset="0"/>
              </a:rPr>
              <a:t>Model (2019)</a:t>
            </a:r>
          </a:p>
        </p:txBody>
      </p:sp>
      <p:cxnSp>
        <p:nvCxnSpPr>
          <p:cNvPr id="29" name="Straight Connector 28">
            <a:extLst>
              <a:ext uri="{FF2B5EF4-FFF2-40B4-BE49-F238E27FC236}">
                <a16:creationId xmlns:a16="http://schemas.microsoft.com/office/drawing/2014/main" id="{2E83B0CA-5BA7-4BD9-9CDE-73E0113785B9}"/>
              </a:ext>
            </a:extLst>
          </p:cNvPr>
          <p:cNvCxnSpPr/>
          <p:nvPr/>
        </p:nvCxnSpPr>
        <p:spPr>
          <a:xfrm>
            <a:off x="-36636" y="3507548"/>
            <a:ext cx="12265272" cy="23159"/>
          </a:xfrm>
          <a:prstGeom prst="line">
            <a:avLst/>
          </a:prstGeom>
          <a:ln w="57150"/>
        </p:spPr>
        <p:style>
          <a:lnRef idx="1">
            <a:schemeClr val="accent1"/>
          </a:lnRef>
          <a:fillRef idx="0">
            <a:schemeClr val="accent1"/>
          </a:fillRef>
          <a:effectRef idx="0">
            <a:schemeClr val="accent1"/>
          </a:effectRef>
          <a:fontRef idx="minor">
            <a:schemeClr val="tx1"/>
          </a:fontRef>
        </p:style>
      </p:cxnSp>
      <p:grpSp>
        <p:nvGrpSpPr>
          <p:cNvPr id="30" name="Group 29">
            <a:extLst>
              <a:ext uri="{FF2B5EF4-FFF2-40B4-BE49-F238E27FC236}">
                <a16:creationId xmlns:a16="http://schemas.microsoft.com/office/drawing/2014/main" id="{6E654C91-D16A-4F39-BDF8-4C6A0D52D26E}"/>
              </a:ext>
            </a:extLst>
          </p:cNvPr>
          <p:cNvGrpSpPr/>
          <p:nvPr/>
        </p:nvGrpSpPr>
        <p:grpSpPr>
          <a:xfrm>
            <a:off x="6167120" y="18119"/>
            <a:ext cx="5920102" cy="3161027"/>
            <a:chOff x="6167120" y="-24699"/>
            <a:chExt cx="5920102" cy="3161027"/>
          </a:xfrm>
        </p:grpSpPr>
        <p:pic>
          <p:nvPicPr>
            <p:cNvPr id="7" name="Picture 6">
              <a:extLst>
                <a:ext uri="{FF2B5EF4-FFF2-40B4-BE49-F238E27FC236}">
                  <a16:creationId xmlns:a16="http://schemas.microsoft.com/office/drawing/2014/main" id="{6A087BEA-C59A-48BF-8A5D-5A3300F4C37F}"/>
                </a:ext>
              </a:extLst>
            </p:cNvPr>
            <p:cNvPicPr>
              <a:picLocks noChangeAspect="1"/>
            </p:cNvPicPr>
            <p:nvPr/>
          </p:nvPicPr>
          <p:blipFill rotWithShape="1">
            <a:blip r:embed="rId6">
              <a:extLst>
                <a:ext uri="{28A0092B-C50C-407E-A947-70E740481C1C}">
                  <a14:useLocalDpi xmlns:a14="http://schemas.microsoft.com/office/drawing/2010/main" val="0"/>
                </a:ext>
              </a:extLst>
            </a:blip>
            <a:srcRect t="5773"/>
            <a:stretch/>
          </p:blipFill>
          <p:spPr>
            <a:xfrm>
              <a:off x="6167120" y="93993"/>
              <a:ext cx="5920102" cy="3042335"/>
            </a:xfrm>
            <a:prstGeom prst="rect">
              <a:avLst/>
            </a:prstGeom>
          </p:spPr>
        </p:pic>
        <p:sp>
          <p:nvSpPr>
            <p:cNvPr id="26" name="TextBox 25">
              <a:extLst>
                <a:ext uri="{FF2B5EF4-FFF2-40B4-BE49-F238E27FC236}">
                  <a16:creationId xmlns:a16="http://schemas.microsoft.com/office/drawing/2014/main" id="{7328F977-1779-4DC8-AC25-942904F0278A}"/>
                </a:ext>
              </a:extLst>
            </p:cNvPr>
            <p:cNvSpPr txBox="1"/>
            <p:nvPr/>
          </p:nvSpPr>
          <p:spPr>
            <a:xfrm>
              <a:off x="8912134" y="-24699"/>
              <a:ext cx="1386840" cy="152400"/>
            </a:xfrm>
            <a:prstGeom prst="rect">
              <a:avLst/>
            </a:prstGeom>
            <a:solidFill>
              <a:schemeClr val="bg1"/>
            </a:solidFill>
            <a:ln>
              <a:noFill/>
            </a:ln>
          </p:spPr>
          <p:txBody>
            <a:bodyPr wrap="square" rtlCol="0">
              <a:spAutoFit/>
            </a:bodyPr>
            <a:lstStyle/>
            <a:p>
              <a:endParaRPr lang="en-US" dirty="0"/>
            </a:p>
          </p:txBody>
        </p:sp>
      </p:grpSp>
    </p:spTree>
    <p:extLst>
      <p:ext uri="{BB962C8B-B14F-4D97-AF65-F5344CB8AC3E}">
        <p14:creationId xmlns:p14="http://schemas.microsoft.com/office/powerpoint/2010/main" val="2274447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screenshot of a video game&#10;&#10;Description automatically generated">
            <a:hlinkClick r:id="rId3"/>
            <a:extLst>
              <a:ext uri="{FF2B5EF4-FFF2-40B4-BE49-F238E27FC236}">
                <a16:creationId xmlns:a16="http://schemas.microsoft.com/office/drawing/2014/main" id="{1BCF9ABC-FCE8-40A4-AB02-0FAB68366136}"/>
              </a:ext>
            </a:extLst>
          </p:cNvPr>
          <p:cNvPicPr>
            <a:picLocks noChangeAspect="1"/>
          </p:cNvPicPr>
          <p:nvPr/>
        </p:nvPicPr>
        <p:blipFill rotWithShape="1">
          <a:blip r:embed="rId4">
            <a:extLst>
              <a:ext uri="{28A0092B-C50C-407E-A947-70E740481C1C}">
                <a14:useLocalDpi xmlns:a14="http://schemas.microsoft.com/office/drawing/2010/main" val="0"/>
              </a:ext>
            </a:extLst>
          </a:blip>
          <a:srcRect t="16985" b="1238"/>
          <a:stretch/>
        </p:blipFill>
        <p:spPr>
          <a:xfrm>
            <a:off x="688110" y="928547"/>
            <a:ext cx="10815779" cy="5126813"/>
          </a:xfrm>
          <a:prstGeom prst="rect">
            <a:avLst/>
          </a:prstGeom>
        </p:spPr>
      </p:pic>
      <p:sp>
        <p:nvSpPr>
          <p:cNvPr id="2" name="Title 1">
            <a:extLst>
              <a:ext uri="{FF2B5EF4-FFF2-40B4-BE49-F238E27FC236}">
                <a16:creationId xmlns:a16="http://schemas.microsoft.com/office/drawing/2014/main" id="{0D238319-91A7-4073-8756-F2D156FDF879}"/>
              </a:ext>
            </a:extLst>
          </p:cNvPr>
          <p:cNvSpPr txBox="1">
            <a:spLocks/>
          </p:cNvSpPr>
          <p:nvPr/>
        </p:nvSpPr>
        <p:spPr>
          <a:xfrm>
            <a:off x="283308" y="169573"/>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Franklin Gothic Book" panose="020B0503020102020204" pitchFamily="34" charset="0"/>
                <a:cs typeface="Segoe UI" panose="020B0502040204020203" pitchFamily="34" charset="0"/>
              </a:rPr>
              <a:t>Power Sector? Decarbonization? </a:t>
            </a:r>
          </a:p>
        </p:txBody>
      </p:sp>
      <p:sp>
        <p:nvSpPr>
          <p:cNvPr id="34" name="Footer Placeholder 33">
            <a:extLst>
              <a:ext uri="{FF2B5EF4-FFF2-40B4-BE49-F238E27FC236}">
                <a16:creationId xmlns:a16="http://schemas.microsoft.com/office/drawing/2014/main" id="{06B067BA-99A7-44BC-8C37-14C2A6AF2B81}"/>
              </a:ext>
            </a:extLst>
          </p:cNvPr>
          <p:cNvSpPr>
            <a:spLocks noGrp="1"/>
          </p:cNvSpPr>
          <p:nvPr>
            <p:ph type="ftr" sz="quarter" idx="11"/>
          </p:nvPr>
        </p:nvSpPr>
        <p:spPr/>
        <p:txBody>
          <a:bodyPr/>
          <a:lstStyle/>
          <a:p>
            <a:r>
              <a:rPr lang="en-US"/>
              <a:t>Decarbonizing New York’s Power Sector</a:t>
            </a:r>
          </a:p>
        </p:txBody>
      </p:sp>
      <p:sp>
        <p:nvSpPr>
          <p:cNvPr id="35" name="Slide Number Placeholder 34">
            <a:extLst>
              <a:ext uri="{FF2B5EF4-FFF2-40B4-BE49-F238E27FC236}">
                <a16:creationId xmlns:a16="http://schemas.microsoft.com/office/drawing/2014/main" id="{ADD6E505-522A-40BC-84A9-3179A4B2EFF4}"/>
              </a:ext>
            </a:extLst>
          </p:cNvPr>
          <p:cNvSpPr>
            <a:spLocks noGrp="1"/>
          </p:cNvSpPr>
          <p:nvPr>
            <p:ph type="sldNum" sz="quarter" idx="12"/>
          </p:nvPr>
        </p:nvSpPr>
        <p:spPr/>
        <p:txBody>
          <a:bodyPr/>
          <a:lstStyle/>
          <a:p>
            <a:fld id="{CDD4280C-217C-470D-9A0D-6495CC1C2458}" type="slidenum">
              <a:rPr lang="en-US" smtClean="0"/>
              <a:t>3</a:t>
            </a:fld>
            <a:endParaRPr lang="en-US"/>
          </a:p>
        </p:txBody>
      </p:sp>
      <p:pic>
        <p:nvPicPr>
          <p:cNvPr id="133" name="Picture 132" descr="A close up of a logo&#10;&#10;Description automatically generated">
            <a:extLst>
              <a:ext uri="{FF2B5EF4-FFF2-40B4-BE49-F238E27FC236}">
                <a16:creationId xmlns:a16="http://schemas.microsoft.com/office/drawing/2014/main" id="{2790265F-261E-4530-97DC-1CEDA53A429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551904" y="1"/>
            <a:ext cx="640080" cy="640080"/>
          </a:xfrm>
          <a:prstGeom prst="rect">
            <a:avLst/>
          </a:prstGeom>
          <a:ln>
            <a:noFill/>
          </a:ln>
          <a:effectLst>
            <a:softEdge rad="112500"/>
          </a:effectLst>
        </p:spPr>
      </p:pic>
      <p:sp>
        <p:nvSpPr>
          <p:cNvPr id="3" name="TextBox 2">
            <a:extLst>
              <a:ext uri="{FF2B5EF4-FFF2-40B4-BE49-F238E27FC236}">
                <a16:creationId xmlns:a16="http://schemas.microsoft.com/office/drawing/2014/main" id="{E1DAEC2B-EAAA-4588-A8B1-AC2F625B41C2}"/>
              </a:ext>
            </a:extLst>
          </p:cNvPr>
          <p:cNvSpPr txBox="1"/>
          <p:nvPr/>
        </p:nvSpPr>
        <p:spPr>
          <a:xfrm>
            <a:off x="10226024" y="6055360"/>
            <a:ext cx="1965960" cy="276173"/>
          </a:xfrm>
          <a:prstGeom prst="rect">
            <a:avLst/>
          </a:prstGeom>
          <a:noFill/>
        </p:spPr>
        <p:txBody>
          <a:bodyPr wrap="square" rtlCol="0">
            <a:spAutoFit/>
          </a:bodyPr>
          <a:lstStyle/>
          <a:p>
            <a:r>
              <a:rPr lang="en-US" sz="1200">
                <a:latin typeface="Franklin Gothic Book" panose="020B0503020102020204" pitchFamily="34" charset="0"/>
              </a:rPr>
              <a:t>Source: </a:t>
            </a:r>
            <a:r>
              <a:rPr lang="en-US" sz="1200">
                <a:latin typeface="Franklin Gothic Book" panose="020B0503020102020204" pitchFamily="34" charset="0"/>
                <a:hlinkClick r:id="rId3"/>
              </a:rPr>
              <a:t>energyplan.ny.gov</a:t>
            </a:r>
            <a:endParaRPr lang="en-US" sz="1200">
              <a:latin typeface="Franklin Gothic Book" panose="020B0503020102020204" pitchFamily="34" charset="0"/>
            </a:endParaRPr>
          </a:p>
        </p:txBody>
      </p:sp>
    </p:spTree>
    <p:extLst>
      <p:ext uri="{BB962C8B-B14F-4D97-AF65-F5344CB8AC3E}">
        <p14:creationId xmlns:p14="http://schemas.microsoft.com/office/powerpoint/2010/main" val="4083907654"/>
      </p:ext>
    </p:extLst>
  </p:cSld>
  <p:clrMapOvr>
    <a:masterClrMapping/>
  </p:clrMapOvr>
  <mc:AlternateContent xmlns:mc="http://schemas.openxmlformats.org/markup-compatibility/2006" xmlns:p14="http://schemas.microsoft.com/office/powerpoint/2010/main">
    <mc:Choice Requires="p14">
      <p:transition spd="slow" p14:dur="2000" advTm="96651"/>
    </mc:Choice>
    <mc:Fallback xmlns="">
      <p:transition spd="slow" advTm="96651"/>
    </mc:Fallback>
  </mc:AlternateContent>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3" name="Group 32">
            <a:extLst>
              <a:ext uri="{FF2B5EF4-FFF2-40B4-BE49-F238E27FC236}">
                <a16:creationId xmlns:a16="http://schemas.microsoft.com/office/drawing/2014/main" id="{6B1AB2D5-8A77-405F-A1CF-1DBDA7D76604}"/>
              </a:ext>
            </a:extLst>
          </p:cNvPr>
          <p:cNvGrpSpPr/>
          <p:nvPr/>
        </p:nvGrpSpPr>
        <p:grpSpPr>
          <a:xfrm>
            <a:off x="51386" y="3345180"/>
            <a:ext cx="6009307" cy="3568034"/>
            <a:chOff x="-2285" y="2209801"/>
            <a:chExt cx="7790861" cy="4648200"/>
          </a:xfrm>
        </p:grpSpPr>
        <p:pic>
          <p:nvPicPr>
            <p:cNvPr id="17" name="Picture 16">
              <a:extLst>
                <a:ext uri="{FF2B5EF4-FFF2-40B4-BE49-F238E27FC236}">
                  <a16:creationId xmlns:a16="http://schemas.microsoft.com/office/drawing/2014/main" id="{0DFCCB61-1535-4EC3-853A-020D975544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5" y="2209801"/>
              <a:ext cx="7790861" cy="4648200"/>
            </a:xfrm>
            <a:prstGeom prst="rect">
              <a:avLst/>
            </a:prstGeom>
          </p:spPr>
        </p:pic>
        <p:sp>
          <p:nvSpPr>
            <p:cNvPr id="32" name="TextBox 31">
              <a:extLst>
                <a:ext uri="{FF2B5EF4-FFF2-40B4-BE49-F238E27FC236}">
                  <a16:creationId xmlns:a16="http://schemas.microsoft.com/office/drawing/2014/main" id="{60551157-E20A-4A27-B090-18290B8F49A1}"/>
                </a:ext>
              </a:extLst>
            </p:cNvPr>
            <p:cNvSpPr txBox="1"/>
            <p:nvPr/>
          </p:nvSpPr>
          <p:spPr>
            <a:xfrm>
              <a:off x="3561080" y="2299716"/>
              <a:ext cx="1300480" cy="204724"/>
            </a:xfrm>
            <a:prstGeom prst="rect">
              <a:avLst/>
            </a:prstGeom>
            <a:solidFill>
              <a:schemeClr val="bg1"/>
            </a:solidFill>
            <a:ln>
              <a:noFill/>
            </a:ln>
          </p:spPr>
          <p:txBody>
            <a:bodyPr wrap="square" rtlCol="0">
              <a:spAutoFit/>
            </a:bodyPr>
            <a:lstStyle/>
            <a:p>
              <a:endParaRPr lang="en-US" dirty="0"/>
            </a:p>
          </p:txBody>
        </p:sp>
      </p:grpSp>
      <p:grpSp>
        <p:nvGrpSpPr>
          <p:cNvPr id="48" name="Group 47">
            <a:extLst>
              <a:ext uri="{FF2B5EF4-FFF2-40B4-BE49-F238E27FC236}">
                <a16:creationId xmlns:a16="http://schemas.microsoft.com/office/drawing/2014/main" id="{1761DFC1-CE96-4991-9EA5-839DA4405B98}"/>
              </a:ext>
            </a:extLst>
          </p:cNvPr>
          <p:cNvGrpSpPr/>
          <p:nvPr/>
        </p:nvGrpSpPr>
        <p:grpSpPr>
          <a:xfrm>
            <a:off x="0" y="-31060"/>
            <a:ext cx="6060693" cy="3557727"/>
            <a:chOff x="0" y="-31060"/>
            <a:chExt cx="6060693" cy="3557727"/>
          </a:xfrm>
        </p:grpSpPr>
        <p:pic>
          <p:nvPicPr>
            <p:cNvPr id="43" name="Picture 42">
              <a:extLst>
                <a:ext uri="{FF2B5EF4-FFF2-40B4-BE49-F238E27FC236}">
                  <a16:creationId xmlns:a16="http://schemas.microsoft.com/office/drawing/2014/main" id="{86E11970-20EB-41B1-8252-D7089D948E13}"/>
                </a:ext>
              </a:extLst>
            </p:cNvPr>
            <p:cNvPicPr>
              <a:picLocks noChangeAspect="1"/>
            </p:cNvPicPr>
            <p:nvPr/>
          </p:nvPicPr>
          <p:blipFill rotWithShape="1">
            <a:blip r:embed="rId3">
              <a:extLst>
                <a:ext uri="{28A0092B-C50C-407E-A947-70E740481C1C}">
                  <a14:useLocalDpi xmlns:a14="http://schemas.microsoft.com/office/drawing/2010/main" val="0"/>
                </a:ext>
              </a:extLst>
            </a:blip>
            <a:srcRect t="4778"/>
            <a:stretch/>
          </p:blipFill>
          <p:spPr>
            <a:xfrm>
              <a:off x="0" y="83495"/>
              <a:ext cx="6060693" cy="3443172"/>
            </a:xfrm>
            <a:prstGeom prst="rect">
              <a:avLst/>
            </a:prstGeom>
          </p:spPr>
        </p:pic>
        <p:sp>
          <p:nvSpPr>
            <p:cNvPr id="47" name="TextBox 46">
              <a:extLst>
                <a:ext uri="{FF2B5EF4-FFF2-40B4-BE49-F238E27FC236}">
                  <a16:creationId xmlns:a16="http://schemas.microsoft.com/office/drawing/2014/main" id="{1D0930D1-499A-4D8A-9FC9-E9BACAC39B75}"/>
                </a:ext>
              </a:extLst>
            </p:cNvPr>
            <p:cNvSpPr txBox="1"/>
            <p:nvPr/>
          </p:nvSpPr>
          <p:spPr>
            <a:xfrm>
              <a:off x="2616418" y="-31060"/>
              <a:ext cx="1386840" cy="152400"/>
            </a:xfrm>
            <a:prstGeom prst="rect">
              <a:avLst/>
            </a:prstGeom>
            <a:solidFill>
              <a:schemeClr val="bg1"/>
            </a:solidFill>
            <a:ln>
              <a:noFill/>
            </a:ln>
          </p:spPr>
          <p:txBody>
            <a:bodyPr wrap="square" rtlCol="0">
              <a:spAutoFit/>
            </a:bodyPr>
            <a:lstStyle/>
            <a:p>
              <a:endParaRPr lang="en-US" dirty="0"/>
            </a:p>
          </p:txBody>
        </p:sp>
      </p:grpSp>
      <p:grpSp>
        <p:nvGrpSpPr>
          <p:cNvPr id="27" name="Group 26">
            <a:extLst>
              <a:ext uri="{FF2B5EF4-FFF2-40B4-BE49-F238E27FC236}">
                <a16:creationId xmlns:a16="http://schemas.microsoft.com/office/drawing/2014/main" id="{3D88F956-5085-40C4-AFC4-EC68309702C4}"/>
              </a:ext>
            </a:extLst>
          </p:cNvPr>
          <p:cNvGrpSpPr/>
          <p:nvPr/>
        </p:nvGrpSpPr>
        <p:grpSpPr>
          <a:xfrm>
            <a:off x="6123213" y="3339794"/>
            <a:ext cx="5896542" cy="3332850"/>
            <a:chOff x="4484845" y="2581212"/>
            <a:chExt cx="7471932" cy="4126292"/>
          </a:xfrm>
        </p:grpSpPr>
        <p:pic>
          <p:nvPicPr>
            <p:cNvPr id="30" name="Picture 29">
              <a:extLst>
                <a:ext uri="{FF2B5EF4-FFF2-40B4-BE49-F238E27FC236}">
                  <a16:creationId xmlns:a16="http://schemas.microsoft.com/office/drawing/2014/main" id="{D34115A0-59D8-4810-A847-F736ABEEE03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84845" y="2581212"/>
              <a:ext cx="7471932" cy="4126292"/>
            </a:xfrm>
            <a:prstGeom prst="rect">
              <a:avLst/>
            </a:prstGeom>
          </p:spPr>
        </p:pic>
        <p:sp>
          <p:nvSpPr>
            <p:cNvPr id="31" name="TextBox 30">
              <a:extLst>
                <a:ext uri="{FF2B5EF4-FFF2-40B4-BE49-F238E27FC236}">
                  <a16:creationId xmlns:a16="http://schemas.microsoft.com/office/drawing/2014/main" id="{C9FD674A-A7A7-47B5-B7F4-C7FD7B19C3B6}"/>
                </a:ext>
              </a:extLst>
            </p:cNvPr>
            <p:cNvSpPr txBox="1"/>
            <p:nvPr/>
          </p:nvSpPr>
          <p:spPr>
            <a:xfrm>
              <a:off x="7837021" y="2653884"/>
              <a:ext cx="1553184" cy="193820"/>
            </a:xfrm>
            <a:prstGeom prst="rect">
              <a:avLst/>
            </a:prstGeom>
            <a:solidFill>
              <a:schemeClr val="bg1"/>
            </a:solidFill>
            <a:ln>
              <a:noFill/>
            </a:ln>
          </p:spPr>
          <p:txBody>
            <a:bodyPr wrap="square" rtlCol="0">
              <a:spAutoFit/>
            </a:bodyPr>
            <a:lstStyle/>
            <a:p>
              <a:endParaRPr lang="en-US" dirty="0"/>
            </a:p>
          </p:txBody>
        </p:sp>
      </p:grpSp>
      <p:sp>
        <p:nvSpPr>
          <p:cNvPr id="24" name="Title 1">
            <a:extLst>
              <a:ext uri="{FF2B5EF4-FFF2-40B4-BE49-F238E27FC236}">
                <a16:creationId xmlns:a16="http://schemas.microsoft.com/office/drawing/2014/main" id="{34630434-D131-44D9-8E00-2739E4123913}"/>
              </a:ext>
            </a:extLst>
          </p:cNvPr>
          <p:cNvSpPr txBox="1">
            <a:spLocks/>
          </p:cNvSpPr>
          <p:nvPr/>
        </p:nvSpPr>
        <p:spPr>
          <a:xfrm>
            <a:off x="502453" y="83495"/>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latin typeface="Franklin Gothic Book" panose="020B0503020102020204" pitchFamily="34" charset="0"/>
                <a:cs typeface="Segoe UI" panose="020B0502040204020203" pitchFamily="34" charset="0"/>
              </a:rPr>
              <a:t>Model (2040)</a:t>
            </a:r>
          </a:p>
        </p:txBody>
      </p:sp>
      <p:sp>
        <p:nvSpPr>
          <p:cNvPr id="28" name="Title 1">
            <a:extLst>
              <a:ext uri="{FF2B5EF4-FFF2-40B4-BE49-F238E27FC236}">
                <a16:creationId xmlns:a16="http://schemas.microsoft.com/office/drawing/2014/main" id="{2BAA7B02-B122-4136-8342-E4F7A4D850F4}"/>
              </a:ext>
            </a:extLst>
          </p:cNvPr>
          <p:cNvSpPr txBox="1">
            <a:spLocks/>
          </p:cNvSpPr>
          <p:nvPr/>
        </p:nvSpPr>
        <p:spPr>
          <a:xfrm>
            <a:off x="506871" y="3534742"/>
            <a:ext cx="10515600" cy="67490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latin typeface="Franklin Gothic Book" panose="020B0503020102020204" pitchFamily="34" charset="0"/>
                <a:cs typeface="Segoe UI" panose="020B0502040204020203" pitchFamily="34" charset="0"/>
              </a:rPr>
              <a:t>Model (2050)</a:t>
            </a:r>
          </a:p>
        </p:txBody>
      </p:sp>
      <p:cxnSp>
        <p:nvCxnSpPr>
          <p:cNvPr id="36" name="Straight Connector 35">
            <a:extLst>
              <a:ext uri="{FF2B5EF4-FFF2-40B4-BE49-F238E27FC236}">
                <a16:creationId xmlns:a16="http://schemas.microsoft.com/office/drawing/2014/main" id="{0D110B98-203B-4DE7-8C3F-9E73AF1C0C24}"/>
              </a:ext>
            </a:extLst>
          </p:cNvPr>
          <p:cNvCxnSpPr/>
          <p:nvPr/>
        </p:nvCxnSpPr>
        <p:spPr>
          <a:xfrm>
            <a:off x="-53097" y="3442716"/>
            <a:ext cx="12265272" cy="23159"/>
          </a:xfrm>
          <a:prstGeom prst="line">
            <a:avLst/>
          </a:prstGeom>
          <a:ln w="57150"/>
        </p:spPr>
        <p:style>
          <a:lnRef idx="1">
            <a:schemeClr val="accent1"/>
          </a:lnRef>
          <a:fillRef idx="0">
            <a:schemeClr val="accent1"/>
          </a:fillRef>
          <a:effectRef idx="0">
            <a:schemeClr val="accent1"/>
          </a:effectRef>
          <a:fontRef idx="minor">
            <a:schemeClr val="tx1"/>
          </a:fontRef>
        </p:style>
      </p:cxnSp>
      <p:grpSp>
        <p:nvGrpSpPr>
          <p:cNvPr id="41" name="Group 40">
            <a:extLst>
              <a:ext uri="{FF2B5EF4-FFF2-40B4-BE49-F238E27FC236}">
                <a16:creationId xmlns:a16="http://schemas.microsoft.com/office/drawing/2014/main" id="{394A9A85-E829-47B2-B4B5-04AD0F4B62C6}"/>
              </a:ext>
            </a:extLst>
          </p:cNvPr>
          <p:cNvGrpSpPr/>
          <p:nvPr/>
        </p:nvGrpSpPr>
        <p:grpSpPr>
          <a:xfrm>
            <a:off x="6113790" y="-31060"/>
            <a:ext cx="5896542" cy="3256299"/>
            <a:chOff x="6096001" y="-2966"/>
            <a:chExt cx="5896542" cy="3256299"/>
          </a:xfrm>
        </p:grpSpPr>
        <p:pic>
          <p:nvPicPr>
            <p:cNvPr id="37" name="Picture 36">
              <a:extLst>
                <a:ext uri="{FF2B5EF4-FFF2-40B4-BE49-F238E27FC236}">
                  <a16:creationId xmlns:a16="http://schemas.microsoft.com/office/drawing/2014/main" id="{A94AD1B3-5AB5-400A-8291-E636338F8A3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96001" y="-2966"/>
              <a:ext cx="5896542" cy="3256299"/>
            </a:xfrm>
            <a:prstGeom prst="rect">
              <a:avLst/>
            </a:prstGeom>
          </p:spPr>
        </p:pic>
        <p:sp>
          <p:nvSpPr>
            <p:cNvPr id="38" name="TextBox 37">
              <a:extLst>
                <a:ext uri="{FF2B5EF4-FFF2-40B4-BE49-F238E27FC236}">
                  <a16:creationId xmlns:a16="http://schemas.microsoft.com/office/drawing/2014/main" id="{FB9CA808-6969-44D7-97D1-CBA14FF2E773}"/>
                </a:ext>
              </a:extLst>
            </p:cNvPr>
            <p:cNvSpPr txBox="1"/>
            <p:nvPr/>
          </p:nvSpPr>
          <p:spPr>
            <a:xfrm>
              <a:off x="8622435" y="46164"/>
              <a:ext cx="1386840" cy="152400"/>
            </a:xfrm>
            <a:prstGeom prst="rect">
              <a:avLst/>
            </a:prstGeom>
            <a:solidFill>
              <a:schemeClr val="bg1"/>
            </a:solidFill>
            <a:ln>
              <a:noFill/>
            </a:ln>
          </p:spPr>
          <p:txBody>
            <a:bodyPr wrap="square" rtlCol="0">
              <a:spAutoFit/>
            </a:bodyPr>
            <a:lstStyle/>
            <a:p>
              <a:endParaRPr lang="en-US" dirty="0"/>
            </a:p>
          </p:txBody>
        </p:sp>
      </p:grpSp>
    </p:spTree>
    <p:extLst>
      <p:ext uri="{BB962C8B-B14F-4D97-AF65-F5344CB8AC3E}">
        <p14:creationId xmlns:p14="http://schemas.microsoft.com/office/powerpoint/2010/main" val="386278555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87D092F4-5AA8-4BD4-BE15-58BFEDAC4649}"/>
              </a:ext>
            </a:extLst>
          </p:cNvPr>
          <p:cNvSpPr txBox="1">
            <a:spLocks/>
          </p:cNvSpPr>
          <p:nvPr/>
        </p:nvSpPr>
        <p:spPr>
          <a:xfrm>
            <a:off x="168965" y="303961"/>
            <a:ext cx="6245483" cy="6468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atin typeface="Franklin Gothic Book" panose="020B0503020102020204" pitchFamily="34" charset="0"/>
                <a:cs typeface="Segoe UI" panose="020B0502040204020203" pitchFamily="34" charset="0"/>
              </a:rPr>
              <a:t>Emissions</a:t>
            </a:r>
            <a:endParaRPr lang="en-US" dirty="0">
              <a:latin typeface="Franklin Gothic Book" panose="020B0503020102020204" pitchFamily="34" charset="0"/>
              <a:cs typeface="Segoe UI" panose="020B0502040204020203" pitchFamily="34" charset="0"/>
            </a:endParaRPr>
          </a:p>
        </p:txBody>
      </p:sp>
      <p:sp>
        <p:nvSpPr>
          <p:cNvPr id="7" name="Footer Placeholder 6">
            <a:extLst>
              <a:ext uri="{FF2B5EF4-FFF2-40B4-BE49-F238E27FC236}">
                <a16:creationId xmlns:a16="http://schemas.microsoft.com/office/drawing/2014/main" id="{CCFA18D7-439E-4293-B41D-C52AA5D6E928}"/>
              </a:ext>
            </a:extLst>
          </p:cNvPr>
          <p:cNvSpPr>
            <a:spLocks noGrp="1"/>
          </p:cNvSpPr>
          <p:nvPr>
            <p:ph type="ftr" sz="quarter" idx="11"/>
          </p:nvPr>
        </p:nvSpPr>
        <p:spPr/>
        <p:txBody>
          <a:bodyPr/>
          <a:lstStyle/>
          <a:p>
            <a:r>
              <a:rPr lang="en-US"/>
              <a:t>Decarbonizing New York’s Power Sector</a:t>
            </a:r>
          </a:p>
        </p:txBody>
      </p:sp>
      <p:sp>
        <p:nvSpPr>
          <p:cNvPr id="8" name="Slide Number Placeholder 7">
            <a:extLst>
              <a:ext uri="{FF2B5EF4-FFF2-40B4-BE49-F238E27FC236}">
                <a16:creationId xmlns:a16="http://schemas.microsoft.com/office/drawing/2014/main" id="{3EC1AD27-6FD3-47BE-AB94-0C5DD692C245}"/>
              </a:ext>
            </a:extLst>
          </p:cNvPr>
          <p:cNvSpPr>
            <a:spLocks noGrp="1"/>
          </p:cNvSpPr>
          <p:nvPr>
            <p:ph type="sldNum" sz="quarter" idx="12"/>
          </p:nvPr>
        </p:nvSpPr>
        <p:spPr/>
        <p:txBody>
          <a:bodyPr/>
          <a:lstStyle/>
          <a:p>
            <a:fld id="{CDD4280C-217C-470D-9A0D-6495CC1C2458}" type="slidenum">
              <a:rPr lang="en-US" smtClean="0"/>
              <a:t>31</a:t>
            </a:fld>
            <a:endParaRPr lang="en-US"/>
          </a:p>
        </p:txBody>
      </p:sp>
      <p:pic>
        <p:nvPicPr>
          <p:cNvPr id="11" name="Picture 10" descr="A close up of a logo&#10;&#10;Description automatically generated">
            <a:extLst>
              <a:ext uri="{FF2B5EF4-FFF2-40B4-BE49-F238E27FC236}">
                <a16:creationId xmlns:a16="http://schemas.microsoft.com/office/drawing/2014/main" id="{07C7FC13-5524-481C-939A-68EFE45DDD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51904" y="1"/>
            <a:ext cx="640080" cy="640080"/>
          </a:xfrm>
          <a:prstGeom prst="rect">
            <a:avLst/>
          </a:prstGeom>
          <a:ln>
            <a:noFill/>
          </a:ln>
          <a:effectLst>
            <a:softEdge rad="112500"/>
          </a:effectLst>
        </p:spPr>
      </p:pic>
      <p:pic>
        <p:nvPicPr>
          <p:cNvPr id="4" name="Picture 3">
            <a:extLst>
              <a:ext uri="{FF2B5EF4-FFF2-40B4-BE49-F238E27FC236}">
                <a16:creationId xmlns:a16="http://schemas.microsoft.com/office/drawing/2014/main" id="{50935F91-8454-4B25-9839-0DC29116C6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08920" y="1110637"/>
            <a:ext cx="9774160" cy="4861899"/>
          </a:xfrm>
          <a:prstGeom prst="rect">
            <a:avLst/>
          </a:prstGeom>
        </p:spPr>
      </p:pic>
    </p:spTree>
    <p:extLst>
      <p:ext uri="{BB962C8B-B14F-4D97-AF65-F5344CB8AC3E}">
        <p14:creationId xmlns:p14="http://schemas.microsoft.com/office/powerpoint/2010/main" val="35033961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87D092F4-5AA8-4BD4-BE15-58BFEDAC4649}"/>
              </a:ext>
            </a:extLst>
          </p:cNvPr>
          <p:cNvSpPr txBox="1">
            <a:spLocks/>
          </p:cNvSpPr>
          <p:nvPr/>
        </p:nvSpPr>
        <p:spPr>
          <a:xfrm>
            <a:off x="168965" y="303961"/>
            <a:ext cx="6245483" cy="6468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Franklin Gothic Book" panose="020B0503020102020204" pitchFamily="34" charset="0"/>
                <a:cs typeface="Segoe UI" panose="020B0502040204020203" pitchFamily="34" charset="0"/>
              </a:rPr>
              <a:t>Energy Mix</a:t>
            </a:r>
          </a:p>
        </p:txBody>
      </p:sp>
      <p:sp>
        <p:nvSpPr>
          <p:cNvPr id="7" name="Footer Placeholder 6">
            <a:extLst>
              <a:ext uri="{FF2B5EF4-FFF2-40B4-BE49-F238E27FC236}">
                <a16:creationId xmlns:a16="http://schemas.microsoft.com/office/drawing/2014/main" id="{CCFA18D7-439E-4293-B41D-C52AA5D6E928}"/>
              </a:ext>
            </a:extLst>
          </p:cNvPr>
          <p:cNvSpPr>
            <a:spLocks noGrp="1"/>
          </p:cNvSpPr>
          <p:nvPr>
            <p:ph type="ftr" sz="quarter" idx="11"/>
          </p:nvPr>
        </p:nvSpPr>
        <p:spPr/>
        <p:txBody>
          <a:bodyPr/>
          <a:lstStyle/>
          <a:p>
            <a:r>
              <a:rPr lang="en-US"/>
              <a:t>Decarbonizing New York’s Power Sector</a:t>
            </a:r>
          </a:p>
        </p:txBody>
      </p:sp>
      <p:sp>
        <p:nvSpPr>
          <p:cNvPr id="8" name="Slide Number Placeholder 7">
            <a:extLst>
              <a:ext uri="{FF2B5EF4-FFF2-40B4-BE49-F238E27FC236}">
                <a16:creationId xmlns:a16="http://schemas.microsoft.com/office/drawing/2014/main" id="{3EC1AD27-6FD3-47BE-AB94-0C5DD692C245}"/>
              </a:ext>
            </a:extLst>
          </p:cNvPr>
          <p:cNvSpPr>
            <a:spLocks noGrp="1"/>
          </p:cNvSpPr>
          <p:nvPr>
            <p:ph type="sldNum" sz="quarter" idx="12"/>
          </p:nvPr>
        </p:nvSpPr>
        <p:spPr/>
        <p:txBody>
          <a:bodyPr/>
          <a:lstStyle/>
          <a:p>
            <a:fld id="{CDD4280C-217C-470D-9A0D-6495CC1C2458}" type="slidenum">
              <a:rPr lang="en-US" smtClean="0"/>
              <a:t>32</a:t>
            </a:fld>
            <a:endParaRPr lang="en-US"/>
          </a:p>
        </p:txBody>
      </p:sp>
      <p:pic>
        <p:nvPicPr>
          <p:cNvPr id="11" name="Picture 10" descr="A close up of a logo&#10;&#10;Description automatically generated">
            <a:extLst>
              <a:ext uri="{FF2B5EF4-FFF2-40B4-BE49-F238E27FC236}">
                <a16:creationId xmlns:a16="http://schemas.microsoft.com/office/drawing/2014/main" id="{07C7FC13-5524-481C-939A-68EFE45DDD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51904" y="1"/>
            <a:ext cx="640080" cy="640080"/>
          </a:xfrm>
          <a:prstGeom prst="rect">
            <a:avLst/>
          </a:prstGeom>
          <a:ln>
            <a:noFill/>
          </a:ln>
          <a:effectLst>
            <a:softEdge rad="112500"/>
          </a:effectLst>
        </p:spPr>
      </p:pic>
      <p:pic>
        <p:nvPicPr>
          <p:cNvPr id="4" name="Picture 3" descr="A screenshot of a cell phone&#10;&#10;Description automatically generated">
            <a:extLst>
              <a:ext uri="{FF2B5EF4-FFF2-40B4-BE49-F238E27FC236}">
                <a16:creationId xmlns:a16="http://schemas.microsoft.com/office/drawing/2014/main" id="{D54499BB-607C-4F11-90F1-3DF9056875DE}"/>
              </a:ext>
            </a:extLst>
          </p:cNvPr>
          <p:cNvPicPr>
            <a:picLocks noChangeAspect="1"/>
          </p:cNvPicPr>
          <p:nvPr/>
        </p:nvPicPr>
        <p:blipFill rotWithShape="1">
          <a:blip r:embed="rId4">
            <a:extLst>
              <a:ext uri="{28A0092B-C50C-407E-A947-70E740481C1C}">
                <a14:useLocalDpi xmlns:a14="http://schemas.microsoft.com/office/drawing/2010/main" val="0"/>
              </a:ext>
            </a:extLst>
          </a:blip>
          <a:srcRect b="16050"/>
          <a:stretch/>
        </p:blipFill>
        <p:spPr>
          <a:xfrm>
            <a:off x="6107002" y="1408625"/>
            <a:ext cx="6084997" cy="3024878"/>
          </a:xfrm>
          <a:prstGeom prst="rect">
            <a:avLst/>
          </a:prstGeom>
        </p:spPr>
      </p:pic>
      <p:pic>
        <p:nvPicPr>
          <p:cNvPr id="6" name="Picture 5" descr="A screenshot of a cell phone&#10;&#10;Description automatically generated">
            <a:extLst>
              <a:ext uri="{FF2B5EF4-FFF2-40B4-BE49-F238E27FC236}">
                <a16:creationId xmlns:a16="http://schemas.microsoft.com/office/drawing/2014/main" id="{D3DF3D86-7B65-4D57-B38A-4779A2F4E5FF}"/>
              </a:ext>
            </a:extLst>
          </p:cNvPr>
          <p:cNvPicPr>
            <a:picLocks noChangeAspect="1"/>
          </p:cNvPicPr>
          <p:nvPr/>
        </p:nvPicPr>
        <p:blipFill rotWithShape="1">
          <a:blip r:embed="rId5">
            <a:extLst>
              <a:ext uri="{28A0092B-C50C-407E-A947-70E740481C1C}">
                <a14:useLocalDpi xmlns:a14="http://schemas.microsoft.com/office/drawing/2010/main" val="0"/>
              </a:ext>
            </a:extLst>
          </a:blip>
          <a:srcRect b="17932"/>
          <a:stretch/>
        </p:blipFill>
        <p:spPr>
          <a:xfrm>
            <a:off x="0" y="1408625"/>
            <a:ext cx="6107002" cy="2966605"/>
          </a:xfrm>
          <a:prstGeom prst="rect">
            <a:avLst/>
          </a:prstGeom>
        </p:spPr>
      </p:pic>
      <p:pic>
        <p:nvPicPr>
          <p:cNvPr id="12" name="Picture 11" descr="A screenshot of a cell phone&#10;&#10;Description automatically generated">
            <a:extLst>
              <a:ext uri="{FF2B5EF4-FFF2-40B4-BE49-F238E27FC236}">
                <a16:creationId xmlns:a16="http://schemas.microsoft.com/office/drawing/2014/main" id="{49765FD3-6480-4C23-9579-E5D9F653D9C6}"/>
              </a:ext>
            </a:extLst>
          </p:cNvPr>
          <p:cNvPicPr>
            <a:picLocks noChangeAspect="1"/>
          </p:cNvPicPr>
          <p:nvPr/>
        </p:nvPicPr>
        <p:blipFill rotWithShape="1">
          <a:blip r:embed="rId4">
            <a:extLst>
              <a:ext uri="{28A0092B-C50C-407E-A947-70E740481C1C}">
                <a14:useLocalDpi xmlns:a14="http://schemas.microsoft.com/office/drawing/2010/main" val="0"/>
              </a:ext>
            </a:extLst>
          </a:blip>
          <a:srcRect t="82711" b="2191"/>
          <a:stretch/>
        </p:blipFill>
        <p:spPr>
          <a:xfrm>
            <a:off x="2167046" y="4827020"/>
            <a:ext cx="8389424" cy="750054"/>
          </a:xfrm>
          <a:prstGeom prst="rect">
            <a:avLst/>
          </a:prstGeom>
        </p:spPr>
      </p:pic>
    </p:spTree>
    <p:extLst>
      <p:ext uri="{BB962C8B-B14F-4D97-AF65-F5344CB8AC3E}">
        <p14:creationId xmlns:p14="http://schemas.microsoft.com/office/powerpoint/2010/main" val="84644559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87D092F4-5AA8-4BD4-BE15-58BFEDAC4649}"/>
              </a:ext>
            </a:extLst>
          </p:cNvPr>
          <p:cNvSpPr txBox="1">
            <a:spLocks/>
          </p:cNvSpPr>
          <p:nvPr/>
        </p:nvSpPr>
        <p:spPr>
          <a:xfrm>
            <a:off x="168965" y="303961"/>
            <a:ext cx="6245483" cy="6468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Franklin Gothic Book" panose="020B0503020102020204" pitchFamily="34" charset="0"/>
                <a:cs typeface="Segoe UI" panose="020B0502040204020203" pitchFamily="34" charset="0"/>
              </a:rPr>
              <a:t>Curtailment</a:t>
            </a:r>
          </a:p>
        </p:txBody>
      </p:sp>
      <p:sp>
        <p:nvSpPr>
          <p:cNvPr id="7" name="Footer Placeholder 6">
            <a:extLst>
              <a:ext uri="{FF2B5EF4-FFF2-40B4-BE49-F238E27FC236}">
                <a16:creationId xmlns:a16="http://schemas.microsoft.com/office/drawing/2014/main" id="{CCFA18D7-439E-4293-B41D-C52AA5D6E928}"/>
              </a:ext>
            </a:extLst>
          </p:cNvPr>
          <p:cNvSpPr>
            <a:spLocks noGrp="1"/>
          </p:cNvSpPr>
          <p:nvPr>
            <p:ph type="ftr" sz="quarter" idx="11"/>
          </p:nvPr>
        </p:nvSpPr>
        <p:spPr/>
        <p:txBody>
          <a:bodyPr/>
          <a:lstStyle/>
          <a:p>
            <a:r>
              <a:rPr lang="en-US"/>
              <a:t>Decarbonizing New York’s Power Sector</a:t>
            </a:r>
          </a:p>
        </p:txBody>
      </p:sp>
      <p:sp>
        <p:nvSpPr>
          <p:cNvPr id="8" name="Slide Number Placeholder 7">
            <a:extLst>
              <a:ext uri="{FF2B5EF4-FFF2-40B4-BE49-F238E27FC236}">
                <a16:creationId xmlns:a16="http://schemas.microsoft.com/office/drawing/2014/main" id="{3EC1AD27-6FD3-47BE-AB94-0C5DD692C245}"/>
              </a:ext>
            </a:extLst>
          </p:cNvPr>
          <p:cNvSpPr>
            <a:spLocks noGrp="1"/>
          </p:cNvSpPr>
          <p:nvPr>
            <p:ph type="sldNum" sz="quarter" idx="12"/>
          </p:nvPr>
        </p:nvSpPr>
        <p:spPr/>
        <p:txBody>
          <a:bodyPr/>
          <a:lstStyle/>
          <a:p>
            <a:fld id="{CDD4280C-217C-470D-9A0D-6495CC1C2458}" type="slidenum">
              <a:rPr lang="en-US" smtClean="0"/>
              <a:t>33</a:t>
            </a:fld>
            <a:endParaRPr lang="en-US"/>
          </a:p>
        </p:txBody>
      </p:sp>
      <p:pic>
        <p:nvPicPr>
          <p:cNvPr id="11" name="Picture 10" descr="A close up of a logo&#10;&#10;Description automatically generated">
            <a:extLst>
              <a:ext uri="{FF2B5EF4-FFF2-40B4-BE49-F238E27FC236}">
                <a16:creationId xmlns:a16="http://schemas.microsoft.com/office/drawing/2014/main" id="{07C7FC13-5524-481C-939A-68EFE45DDD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51904" y="1"/>
            <a:ext cx="640080" cy="640080"/>
          </a:xfrm>
          <a:prstGeom prst="rect">
            <a:avLst/>
          </a:prstGeom>
          <a:ln>
            <a:noFill/>
          </a:ln>
          <a:effectLst>
            <a:softEdge rad="112500"/>
          </a:effectLst>
        </p:spPr>
      </p:pic>
      <p:pic>
        <p:nvPicPr>
          <p:cNvPr id="5" name="Picture 4" descr="A screenshot of a cell phone&#10;&#10;Description automatically generated">
            <a:extLst>
              <a:ext uri="{FF2B5EF4-FFF2-40B4-BE49-F238E27FC236}">
                <a16:creationId xmlns:a16="http://schemas.microsoft.com/office/drawing/2014/main" id="{E733A52D-26AA-47BC-B987-A77FC70C4B4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41139" y="1155476"/>
            <a:ext cx="8509721" cy="5036979"/>
          </a:xfrm>
          <a:prstGeom prst="rect">
            <a:avLst/>
          </a:prstGeom>
        </p:spPr>
      </p:pic>
    </p:spTree>
    <p:extLst>
      <p:ext uri="{BB962C8B-B14F-4D97-AF65-F5344CB8AC3E}">
        <p14:creationId xmlns:p14="http://schemas.microsoft.com/office/powerpoint/2010/main" val="30849533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87D092F4-5AA8-4BD4-BE15-58BFEDAC4649}"/>
              </a:ext>
            </a:extLst>
          </p:cNvPr>
          <p:cNvSpPr txBox="1">
            <a:spLocks/>
          </p:cNvSpPr>
          <p:nvPr/>
        </p:nvSpPr>
        <p:spPr>
          <a:xfrm>
            <a:off x="168965" y="303961"/>
            <a:ext cx="6245483" cy="6468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Franklin Gothic Book" panose="020B0503020102020204" pitchFamily="34" charset="0"/>
                <a:cs typeface="Segoe UI" panose="020B0502040204020203" pitchFamily="34" charset="0"/>
              </a:rPr>
              <a:t>Resource and Net Load</a:t>
            </a:r>
          </a:p>
        </p:txBody>
      </p:sp>
      <p:sp>
        <p:nvSpPr>
          <p:cNvPr id="7" name="Footer Placeholder 6">
            <a:extLst>
              <a:ext uri="{FF2B5EF4-FFF2-40B4-BE49-F238E27FC236}">
                <a16:creationId xmlns:a16="http://schemas.microsoft.com/office/drawing/2014/main" id="{CCFA18D7-439E-4293-B41D-C52AA5D6E928}"/>
              </a:ext>
            </a:extLst>
          </p:cNvPr>
          <p:cNvSpPr>
            <a:spLocks noGrp="1"/>
          </p:cNvSpPr>
          <p:nvPr>
            <p:ph type="ftr" sz="quarter" idx="11"/>
          </p:nvPr>
        </p:nvSpPr>
        <p:spPr/>
        <p:txBody>
          <a:bodyPr/>
          <a:lstStyle/>
          <a:p>
            <a:r>
              <a:rPr lang="en-US"/>
              <a:t>Decarbonizing New York’s Power Sector</a:t>
            </a:r>
          </a:p>
        </p:txBody>
      </p:sp>
      <p:sp>
        <p:nvSpPr>
          <p:cNvPr id="8" name="Slide Number Placeholder 7">
            <a:extLst>
              <a:ext uri="{FF2B5EF4-FFF2-40B4-BE49-F238E27FC236}">
                <a16:creationId xmlns:a16="http://schemas.microsoft.com/office/drawing/2014/main" id="{3EC1AD27-6FD3-47BE-AB94-0C5DD692C245}"/>
              </a:ext>
            </a:extLst>
          </p:cNvPr>
          <p:cNvSpPr>
            <a:spLocks noGrp="1"/>
          </p:cNvSpPr>
          <p:nvPr>
            <p:ph type="sldNum" sz="quarter" idx="12"/>
          </p:nvPr>
        </p:nvSpPr>
        <p:spPr/>
        <p:txBody>
          <a:bodyPr/>
          <a:lstStyle/>
          <a:p>
            <a:fld id="{CDD4280C-217C-470D-9A0D-6495CC1C2458}" type="slidenum">
              <a:rPr lang="en-US" smtClean="0"/>
              <a:t>34</a:t>
            </a:fld>
            <a:endParaRPr lang="en-US"/>
          </a:p>
        </p:txBody>
      </p:sp>
      <p:pic>
        <p:nvPicPr>
          <p:cNvPr id="11" name="Picture 10" descr="A close up of a logo&#10;&#10;Description automatically generated">
            <a:extLst>
              <a:ext uri="{FF2B5EF4-FFF2-40B4-BE49-F238E27FC236}">
                <a16:creationId xmlns:a16="http://schemas.microsoft.com/office/drawing/2014/main" id="{07C7FC13-5524-481C-939A-68EFE45DDD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51904" y="1"/>
            <a:ext cx="640080" cy="640080"/>
          </a:xfrm>
          <a:prstGeom prst="rect">
            <a:avLst/>
          </a:prstGeom>
          <a:ln>
            <a:noFill/>
          </a:ln>
          <a:effectLst>
            <a:softEdge rad="112500"/>
          </a:effectLst>
        </p:spPr>
      </p:pic>
      <p:pic>
        <p:nvPicPr>
          <p:cNvPr id="5" name="Picture 4" descr="A close up of a map&#10;&#10;Description automatically generated">
            <a:extLst>
              <a:ext uri="{FF2B5EF4-FFF2-40B4-BE49-F238E27FC236}">
                <a16:creationId xmlns:a16="http://schemas.microsoft.com/office/drawing/2014/main" id="{9FB1EC74-1E37-4FB6-9911-BEBEC31A49F6}"/>
              </a:ext>
            </a:extLst>
          </p:cNvPr>
          <p:cNvPicPr>
            <a:picLocks noChangeAspect="1"/>
          </p:cNvPicPr>
          <p:nvPr/>
        </p:nvPicPr>
        <p:blipFill rotWithShape="1">
          <a:blip r:embed="rId4">
            <a:extLst>
              <a:ext uri="{28A0092B-C50C-407E-A947-70E740481C1C}">
                <a14:useLocalDpi xmlns:a14="http://schemas.microsoft.com/office/drawing/2010/main" val="0"/>
              </a:ext>
            </a:extLst>
          </a:blip>
          <a:srcRect b="4321"/>
          <a:stretch/>
        </p:blipFill>
        <p:spPr>
          <a:xfrm>
            <a:off x="678924" y="3634937"/>
            <a:ext cx="10698482" cy="2650118"/>
          </a:xfrm>
          <a:prstGeom prst="rect">
            <a:avLst/>
          </a:prstGeom>
        </p:spPr>
      </p:pic>
      <p:pic>
        <p:nvPicPr>
          <p:cNvPr id="10" name="Picture 9" descr="A screenshot of a cell phone&#10;&#10;Description automatically generated">
            <a:extLst>
              <a:ext uri="{FF2B5EF4-FFF2-40B4-BE49-F238E27FC236}">
                <a16:creationId xmlns:a16="http://schemas.microsoft.com/office/drawing/2014/main" id="{57808187-AEF2-4FAF-B17D-078BCCFD8A1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8924" y="950810"/>
            <a:ext cx="10698480" cy="2769805"/>
          </a:xfrm>
          <a:prstGeom prst="rect">
            <a:avLst/>
          </a:prstGeom>
        </p:spPr>
      </p:pic>
    </p:spTree>
    <p:extLst>
      <p:ext uri="{BB962C8B-B14F-4D97-AF65-F5344CB8AC3E}">
        <p14:creationId xmlns:p14="http://schemas.microsoft.com/office/powerpoint/2010/main" val="14118094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87D092F4-5AA8-4BD4-BE15-58BFEDAC4649}"/>
              </a:ext>
            </a:extLst>
          </p:cNvPr>
          <p:cNvSpPr txBox="1">
            <a:spLocks/>
          </p:cNvSpPr>
          <p:nvPr/>
        </p:nvSpPr>
        <p:spPr>
          <a:xfrm>
            <a:off x="168965" y="303961"/>
            <a:ext cx="6245483" cy="6468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Franklin Gothic Book" panose="020B0503020102020204" pitchFamily="34" charset="0"/>
                <a:cs typeface="Segoe UI" panose="020B0502040204020203" pitchFamily="34" charset="0"/>
              </a:rPr>
              <a:t>Transmission</a:t>
            </a:r>
          </a:p>
        </p:txBody>
      </p:sp>
      <p:sp>
        <p:nvSpPr>
          <p:cNvPr id="7" name="Footer Placeholder 6">
            <a:extLst>
              <a:ext uri="{FF2B5EF4-FFF2-40B4-BE49-F238E27FC236}">
                <a16:creationId xmlns:a16="http://schemas.microsoft.com/office/drawing/2014/main" id="{CCFA18D7-439E-4293-B41D-C52AA5D6E928}"/>
              </a:ext>
            </a:extLst>
          </p:cNvPr>
          <p:cNvSpPr>
            <a:spLocks noGrp="1"/>
          </p:cNvSpPr>
          <p:nvPr>
            <p:ph type="ftr" sz="quarter" idx="11"/>
          </p:nvPr>
        </p:nvSpPr>
        <p:spPr/>
        <p:txBody>
          <a:bodyPr/>
          <a:lstStyle/>
          <a:p>
            <a:r>
              <a:rPr lang="en-US"/>
              <a:t>Decarbonizing New York’s Power Sector</a:t>
            </a:r>
          </a:p>
        </p:txBody>
      </p:sp>
      <p:sp>
        <p:nvSpPr>
          <p:cNvPr id="8" name="Slide Number Placeholder 7">
            <a:extLst>
              <a:ext uri="{FF2B5EF4-FFF2-40B4-BE49-F238E27FC236}">
                <a16:creationId xmlns:a16="http://schemas.microsoft.com/office/drawing/2014/main" id="{3EC1AD27-6FD3-47BE-AB94-0C5DD692C245}"/>
              </a:ext>
            </a:extLst>
          </p:cNvPr>
          <p:cNvSpPr>
            <a:spLocks noGrp="1"/>
          </p:cNvSpPr>
          <p:nvPr>
            <p:ph type="sldNum" sz="quarter" idx="12"/>
          </p:nvPr>
        </p:nvSpPr>
        <p:spPr/>
        <p:txBody>
          <a:bodyPr/>
          <a:lstStyle/>
          <a:p>
            <a:fld id="{CDD4280C-217C-470D-9A0D-6495CC1C2458}" type="slidenum">
              <a:rPr lang="en-US" smtClean="0"/>
              <a:t>35</a:t>
            </a:fld>
            <a:endParaRPr lang="en-US"/>
          </a:p>
        </p:txBody>
      </p:sp>
      <p:pic>
        <p:nvPicPr>
          <p:cNvPr id="11" name="Picture 10" descr="A close up of a logo&#10;&#10;Description automatically generated">
            <a:extLst>
              <a:ext uri="{FF2B5EF4-FFF2-40B4-BE49-F238E27FC236}">
                <a16:creationId xmlns:a16="http://schemas.microsoft.com/office/drawing/2014/main" id="{07C7FC13-5524-481C-939A-68EFE45DDD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51904" y="1"/>
            <a:ext cx="640080" cy="640080"/>
          </a:xfrm>
          <a:prstGeom prst="rect">
            <a:avLst/>
          </a:prstGeom>
          <a:ln>
            <a:noFill/>
          </a:ln>
          <a:effectLst>
            <a:softEdge rad="112500"/>
          </a:effectLst>
        </p:spPr>
      </p:pic>
      <p:pic>
        <p:nvPicPr>
          <p:cNvPr id="4" name="Picture 3" descr="A close up of a map&#10;&#10;Description automatically generated">
            <a:extLst>
              <a:ext uri="{FF2B5EF4-FFF2-40B4-BE49-F238E27FC236}">
                <a16:creationId xmlns:a16="http://schemas.microsoft.com/office/drawing/2014/main" id="{AE9000C5-990E-4BAF-B128-849C15EBCF1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6144" y="2104641"/>
            <a:ext cx="11219711" cy="2648717"/>
          </a:xfrm>
          <a:prstGeom prst="rect">
            <a:avLst/>
          </a:prstGeom>
        </p:spPr>
      </p:pic>
    </p:spTree>
    <p:extLst>
      <p:ext uri="{BB962C8B-B14F-4D97-AF65-F5344CB8AC3E}">
        <p14:creationId xmlns:p14="http://schemas.microsoft.com/office/powerpoint/2010/main" val="336524505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87D092F4-5AA8-4BD4-BE15-58BFEDAC4649}"/>
              </a:ext>
            </a:extLst>
          </p:cNvPr>
          <p:cNvSpPr txBox="1">
            <a:spLocks/>
          </p:cNvSpPr>
          <p:nvPr/>
        </p:nvSpPr>
        <p:spPr>
          <a:xfrm>
            <a:off x="168965" y="303961"/>
            <a:ext cx="6245483" cy="6468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Franklin Gothic Book" panose="020B0503020102020204" pitchFamily="34" charset="0"/>
                <a:cs typeface="Segoe UI" panose="020B0502040204020203" pitchFamily="34" charset="0"/>
              </a:rPr>
              <a:t>Battery Storage</a:t>
            </a:r>
          </a:p>
        </p:txBody>
      </p:sp>
      <p:sp>
        <p:nvSpPr>
          <p:cNvPr id="7" name="Footer Placeholder 6">
            <a:extLst>
              <a:ext uri="{FF2B5EF4-FFF2-40B4-BE49-F238E27FC236}">
                <a16:creationId xmlns:a16="http://schemas.microsoft.com/office/drawing/2014/main" id="{CCFA18D7-439E-4293-B41D-C52AA5D6E928}"/>
              </a:ext>
            </a:extLst>
          </p:cNvPr>
          <p:cNvSpPr>
            <a:spLocks noGrp="1"/>
          </p:cNvSpPr>
          <p:nvPr>
            <p:ph type="ftr" sz="quarter" idx="11"/>
          </p:nvPr>
        </p:nvSpPr>
        <p:spPr/>
        <p:txBody>
          <a:bodyPr/>
          <a:lstStyle/>
          <a:p>
            <a:r>
              <a:rPr lang="en-US"/>
              <a:t>Decarbonizing New York’s Power Sector</a:t>
            </a:r>
          </a:p>
        </p:txBody>
      </p:sp>
      <p:sp>
        <p:nvSpPr>
          <p:cNvPr id="8" name="Slide Number Placeholder 7">
            <a:extLst>
              <a:ext uri="{FF2B5EF4-FFF2-40B4-BE49-F238E27FC236}">
                <a16:creationId xmlns:a16="http://schemas.microsoft.com/office/drawing/2014/main" id="{3EC1AD27-6FD3-47BE-AB94-0C5DD692C245}"/>
              </a:ext>
            </a:extLst>
          </p:cNvPr>
          <p:cNvSpPr>
            <a:spLocks noGrp="1"/>
          </p:cNvSpPr>
          <p:nvPr>
            <p:ph type="sldNum" sz="quarter" idx="12"/>
          </p:nvPr>
        </p:nvSpPr>
        <p:spPr/>
        <p:txBody>
          <a:bodyPr/>
          <a:lstStyle/>
          <a:p>
            <a:fld id="{CDD4280C-217C-470D-9A0D-6495CC1C2458}" type="slidenum">
              <a:rPr lang="en-US" smtClean="0"/>
              <a:t>36</a:t>
            </a:fld>
            <a:endParaRPr lang="en-US"/>
          </a:p>
        </p:txBody>
      </p:sp>
      <p:pic>
        <p:nvPicPr>
          <p:cNvPr id="11" name="Picture 10" descr="A close up of a logo&#10;&#10;Description automatically generated">
            <a:extLst>
              <a:ext uri="{FF2B5EF4-FFF2-40B4-BE49-F238E27FC236}">
                <a16:creationId xmlns:a16="http://schemas.microsoft.com/office/drawing/2014/main" id="{07C7FC13-5524-481C-939A-68EFE45DDD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51904" y="1"/>
            <a:ext cx="640080" cy="640080"/>
          </a:xfrm>
          <a:prstGeom prst="rect">
            <a:avLst/>
          </a:prstGeom>
          <a:ln>
            <a:noFill/>
          </a:ln>
          <a:effectLst>
            <a:softEdge rad="112500"/>
          </a:effectLst>
        </p:spPr>
      </p:pic>
      <p:pic>
        <p:nvPicPr>
          <p:cNvPr id="4" name="Picture 3" descr="A close up of a map&#10;&#10;Description automatically generated">
            <a:extLst>
              <a:ext uri="{FF2B5EF4-FFF2-40B4-BE49-F238E27FC236}">
                <a16:creationId xmlns:a16="http://schemas.microsoft.com/office/drawing/2014/main" id="{0B6C8998-949D-4D7C-A2BA-447D1837477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92467" y="3635275"/>
            <a:ext cx="7442060" cy="2323618"/>
          </a:xfrm>
          <a:prstGeom prst="rect">
            <a:avLst/>
          </a:prstGeom>
        </p:spPr>
      </p:pic>
      <p:pic>
        <p:nvPicPr>
          <p:cNvPr id="6" name="Picture 5" descr="A screenshot of a cell phone&#10;&#10;Description automatically generated">
            <a:extLst>
              <a:ext uri="{FF2B5EF4-FFF2-40B4-BE49-F238E27FC236}">
                <a16:creationId xmlns:a16="http://schemas.microsoft.com/office/drawing/2014/main" id="{7E69BCCD-9A74-4AE9-B723-23F40F9527D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57473" y="1078135"/>
            <a:ext cx="9877054" cy="2557140"/>
          </a:xfrm>
          <a:prstGeom prst="rect">
            <a:avLst/>
          </a:prstGeom>
        </p:spPr>
      </p:pic>
    </p:spTree>
    <p:extLst>
      <p:ext uri="{BB962C8B-B14F-4D97-AF65-F5344CB8AC3E}">
        <p14:creationId xmlns:p14="http://schemas.microsoft.com/office/powerpoint/2010/main" val="298884966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87D092F4-5AA8-4BD4-BE15-58BFEDAC4649}"/>
              </a:ext>
            </a:extLst>
          </p:cNvPr>
          <p:cNvSpPr txBox="1">
            <a:spLocks/>
          </p:cNvSpPr>
          <p:nvPr/>
        </p:nvSpPr>
        <p:spPr>
          <a:xfrm>
            <a:off x="168965" y="303961"/>
            <a:ext cx="6245483" cy="646849"/>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Franklin Gothic Book" panose="020B0503020102020204" pitchFamily="34" charset="0"/>
                <a:cs typeface="Segoe UI" panose="020B0502040204020203" pitchFamily="34" charset="0"/>
              </a:rPr>
              <a:t>Production Cost</a:t>
            </a:r>
          </a:p>
        </p:txBody>
      </p:sp>
      <p:sp>
        <p:nvSpPr>
          <p:cNvPr id="7" name="Footer Placeholder 6">
            <a:extLst>
              <a:ext uri="{FF2B5EF4-FFF2-40B4-BE49-F238E27FC236}">
                <a16:creationId xmlns:a16="http://schemas.microsoft.com/office/drawing/2014/main" id="{CCFA18D7-439E-4293-B41D-C52AA5D6E928}"/>
              </a:ext>
            </a:extLst>
          </p:cNvPr>
          <p:cNvSpPr>
            <a:spLocks noGrp="1"/>
          </p:cNvSpPr>
          <p:nvPr>
            <p:ph type="ftr" sz="quarter" idx="11"/>
          </p:nvPr>
        </p:nvSpPr>
        <p:spPr/>
        <p:txBody>
          <a:bodyPr/>
          <a:lstStyle/>
          <a:p>
            <a:r>
              <a:rPr lang="en-US"/>
              <a:t>Decarbonizing New York’s Power Sector</a:t>
            </a:r>
          </a:p>
        </p:txBody>
      </p:sp>
      <p:sp>
        <p:nvSpPr>
          <p:cNvPr id="8" name="Slide Number Placeholder 7">
            <a:extLst>
              <a:ext uri="{FF2B5EF4-FFF2-40B4-BE49-F238E27FC236}">
                <a16:creationId xmlns:a16="http://schemas.microsoft.com/office/drawing/2014/main" id="{3EC1AD27-6FD3-47BE-AB94-0C5DD692C245}"/>
              </a:ext>
            </a:extLst>
          </p:cNvPr>
          <p:cNvSpPr>
            <a:spLocks noGrp="1"/>
          </p:cNvSpPr>
          <p:nvPr>
            <p:ph type="sldNum" sz="quarter" idx="12"/>
          </p:nvPr>
        </p:nvSpPr>
        <p:spPr/>
        <p:txBody>
          <a:bodyPr/>
          <a:lstStyle/>
          <a:p>
            <a:fld id="{CDD4280C-217C-470D-9A0D-6495CC1C2458}" type="slidenum">
              <a:rPr lang="en-US" smtClean="0"/>
              <a:t>37</a:t>
            </a:fld>
            <a:endParaRPr lang="en-US"/>
          </a:p>
        </p:txBody>
      </p:sp>
      <p:pic>
        <p:nvPicPr>
          <p:cNvPr id="11" name="Picture 10" descr="A close up of a logo&#10;&#10;Description automatically generated">
            <a:extLst>
              <a:ext uri="{FF2B5EF4-FFF2-40B4-BE49-F238E27FC236}">
                <a16:creationId xmlns:a16="http://schemas.microsoft.com/office/drawing/2014/main" id="{07C7FC13-5524-481C-939A-68EFE45DDD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51904" y="1"/>
            <a:ext cx="640080" cy="640080"/>
          </a:xfrm>
          <a:prstGeom prst="rect">
            <a:avLst/>
          </a:prstGeom>
          <a:ln>
            <a:noFill/>
          </a:ln>
          <a:effectLst>
            <a:softEdge rad="112500"/>
          </a:effectLst>
        </p:spPr>
      </p:pic>
      <p:pic>
        <p:nvPicPr>
          <p:cNvPr id="4" name="Picture 3" descr="A screenshot of a cell phone&#10;&#10;Description automatically generated">
            <a:extLst>
              <a:ext uri="{FF2B5EF4-FFF2-40B4-BE49-F238E27FC236}">
                <a16:creationId xmlns:a16="http://schemas.microsoft.com/office/drawing/2014/main" id="{66FBAE41-8E9D-42D9-8C16-FBE9AFD8B0F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15508" y="1831113"/>
            <a:ext cx="5942272" cy="2941835"/>
          </a:xfrm>
          <a:prstGeom prst="rect">
            <a:avLst/>
          </a:prstGeom>
        </p:spPr>
      </p:pic>
      <p:pic>
        <p:nvPicPr>
          <p:cNvPr id="6" name="Picture 5" descr="A screenshot of a cell phone&#10;&#10;Description automatically generated">
            <a:extLst>
              <a:ext uri="{FF2B5EF4-FFF2-40B4-BE49-F238E27FC236}">
                <a16:creationId xmlns:a16="http://schemas.microsoft.com/office/drawing/2014/main" id="{F72DCE97-A06E-48E2-9C82-8ADF031EF73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029" y="1831114"/>
            <a:ext cx="5942270" cy="2941834"/>
          </a:xfrm>
          <a:prstGeom prst="rect">
            <a:avLst/>
          </a:prstGeom>
        </p:spPr>
      </p:pic>
    </p:spTree>
    <p:extLst>
      <p:ext uri="{BB962C8B-B14F-4D97-AF65-F5344CB8AC3E}">
        <p14:creationId xmlns:p14="http://schemas.microsoft.com/office/powerpoint/2010/main" val="357097127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4BE5F8A-5AA6-4E7D-AA66-947004747D2A}"/>
              </a:ext>
            </a:extLst>
          </p:cNvPr>
          <p:cNvSpPr>
            <a:spLocks noGrp="1"/>
          </p:cNvSpPr>
          <p:nvPr>
            <p:ph type="dt" sz="half" idx="10"/>
          </p:nvPr>
        </p:nvSpPr>
        <p:spPr/>
        <p:txBody>
          <a:bodyPr/>
          <a:lstStyle/>
          <a:p>
            <a:fld id="{BA72CBBF-91A4-4A68-A2C4-0813538904AD}" type="datetime1">
              <a:rPr lang="en-US" smtClean="0"/>
              <a:t>9/28/2020</a:t>
            </a:fld>
            <a:endParaRPr lang="en-US"/>
          </a:p>
        </p:txBody>
      </p:sp>
      <p:sp>
        <p:nvSpPr>
          <p:cNvPr id="3" name="Footer Placeholder 2">
            <a:extLst>
              <a:ext uri="{FF2B5EF4-FFF2-40B4-BE49-F238E27FC236}">
                <a16:creationId xmlns:a16="http://schemas.microsoft.com/office/drawing/2014/main" id="{3D041CA6-0329-4349-9E11-4594A7846454}"/>
              </a:ext>
            </a:extLst>
          </p:cNvPr>
          <p:cNvSpPr>
            <a:spLocks noGrp="1"/>
          </p:cNvSpPr>
          <p:nvPr>
            <p:ph type="ftr" sz="quarter" idx="11"/>
          </p:nvPr>
        </p:nvSpPr>
        <p:spPr/>
        <p:txBody>
          <a:bodyPr/>
          <a:lstStyle/>
          <a:p>
            <a:r>
              <a:rPr lang="en-US"/>
              <a:t>Decarbonizing New York’s Power Sector</a:t>
            </a:r>
          </a:p>
        </p:txBody>
      </p:sp>
      <p:sp>
        <p:nvSpPr>
          <p:cNvPr id="4" name="Slide Number Placeholder 3">
            <a:extLst>
              <a:ext uri="{FF2B5EF4-FFF2-40B4-BE49-F238E27FC236}">
                <a16:creationId xmlns:a16="http://schemas.microsoft.com/office/drawing/2014/main" id="{BFD71273-C46D-47BE-A12D-D5FE1323FBC3}"/>
              </a:ext>
            </a:extLst>
          </p:cNvPr>
          <p:cNvSpPr>
            <a:spLocks noGrp="1"/>
          </p:cNvSpPr>
          <p:nvPr>
            <p:ph type="sldNum" sz="quarter" idx="12"/>
          </p:nvPr>
        </p:nvSpPr>
        <p:spPr/>
        <p:txBody>
          <a:bodyPr/>
          <a:lstStyle/>
          <a:p>
            <a:fld id="{CDD4280C-217C-470D-9A0D-6495CC1C2458}" type="slidenum">
              <a:rPr lang="en-US" smtClean="0"/>
              <a:t>38</a:t>
            </a:fld>
            <a:endParaRPr lang="en-US"/>
          </a:p>
        </p:txBody>
      </p:sp>
      <p:sp>
        <p:nvSpPr>
          <p:cNvPr id="6" name="Title 1">
            <a:extLst>
              <a:ext uri="{FF2B5EF4-FFF2-40B4-BE49-F238E27FC236}">
                <a16:creationId xmlns:a16="http://schemas.microsoft.com/office/drawing/2014/main" id="{922156AD-B5B1-4C89-A2F2-EADE25F392FF}"/>
              </a:ext>
            </a:extLst>
          </p:cNvPr>
          <p:cNvSpPr txBox="1">
            <a:spLocks/>
          </p:cNvSpPr>
          <p:nvPr/>
        </p:nvSpPr>
        <p:spPr>
          <a:xfrm>
            <a:off x="283308" y="169573"/>
            <a:ext cx="10515600" cy="71930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Franklin Gothic Book" panose="020B0503020102020204" pitchFamily="34" charset="0"/>
                <a:cs typeface="Segoe UI" panose="020B0502040204020203" pitchFamily="34" charset="0"/>
              </a:rPr>
              <a:t>Climate Leadership and Community Protection Act (CLCPA)</a:t>
            </a:r>
          </a:p>
        </p:txBody>
      </p:sp>
      <p:sp>
        <p:nvSpPr>
          <p:cNvPr id="8" name="TextBox 7">
            <a:extLst>
              <a:ext uri="{FF2B5EF4-FFF2-40B4-BE49-F238E27FC236}">
                <a16:creationId xmlns:a16="http://schemas.microsoft.com/office/drawing/2014/main" id="{D893616C-44E7-4A42-B414-56B3676558E8}"/>
              </a:ext>
            </a:extLst>
          </p:cNvPr>
          <p:cNvSpPr txBox="1"/>
          <p:nvPr/>
        </p:nvSpPr>
        <p:spPr>
          <a:xfrm>
            <a:off x="395926" y="1985480"/>
            <a:ext cx="11104774" cy="3885936"/>
          </a:xfrm>
          <a:prstGeom prst="rect">
            <a:avLst/>
          </a:prstGeom>
          <a:noFill/>
        </p:spPr>
        <p:txBody>
          <a:bodyPr wrap="square">
            <a:spAutoFit/>
          </a:bodyPr>
          <a:lstStyle/>
          <a:p>
            <a:pPr lvl="1">
              <a:lnSpc>
                <a:spcPct val="200000"/>
              </a:lnSpc>
            </a:pPr>
            <a:r>
              <a:rPr lang="en-US" dirty="0">
                <a:effectLst/>
                <a:latin typeface="Franklin Gothic Book" panose="020B0503020102020204" pitchFamily="34" charset="0"/>
                <a:ea typeface="Times New Roman" panose="02020603050405020304" pitchFamily="18" charset="0"/>
              </a:rPr>
              <a:t>The act specifies “No later than [June 13, 2021], the commission shall establish a program to require that: </a:t>
            </a:r>
          </a:p>
          <a:p>
            <a:pPr lvl="1">
              <a:lnSpc>
                <a:spcPct val="200000"/>
              </a:lnSpc>
            </a:pPr>
            <a:r>
              <a:rPr lang="en-US" dirty="0">
                <a:latin typeface="Franklin Gothic Book" panose="020B0503020102020204" pitchFamily="34" charset="0"/>
                <a:ea typeface="Times New Roman" panose="02020603050405020304" pitchFamily="18" charset="0"/>
              </a:rPr>
              <a:t>	</a:t>
            </a:r>
            <a:r>
              <a:rPr lang="en-US" dirty="0">
                <a:effectLst/>
                <a:latin typeface="Franklin Gothic Book" panose="020B0503020102020204" pitchFamily="34" charset="0"/>
                <a:ea typeface="Times New Roman" panose="02020603050405020304" pitchFamily="18" charset="0"/>
              </a:rPr>
              <a:t>(A) A minimum of [70%] of the statewide electric generation secured by jurisdictional load serving entities to meet the electrical energy requirements of all end-use customers in New York State in [2030] shall be generated by renewable energy systems [70x2030]; </a:t>
            </a:r>
          </a:p>
          <a:p>
            <a:pPr lvl="1">
              <a:lnSpc>
                <a:spcPct val="200000"/>
              </a:lnSpc>
            </a:pPr>
            <a:r>
              <a:rPr lang="en-US" dirty="0">
                <a:effectLst/>
                <a:latin typeface="Franklin Gothic Book" panose="020B0503020102020204" pitchFamily="34" charset="0"/>
                <a:ea typeface="Times New Roman" panose="02020603050405020304" pitchFamily="18" charset="0"/>
              </a:rPr>
              <a:t>	(B) and that by [2040] the statewide electrical demand system will be zero emissions [100x2040].” </a:t>
            </a:r>
            <a:endParaRPr lang="en-US" dirty="0">
              <a:latin typeface="Franklin Gothic Book" panose="020B0503020102020204" pitchFamily="34" charset="0"/>
              <a:ea typeface="Times New Roman" panose="02020603050405020304" pitchFamily="18" charset="0"/>
            </a:endParaRPr>
          </a:p>
          <a:p>
            <a:pPr lvl="1">
              <a:lnSpc>
                <a:spcPct val="200000"/>
              </a:lnSpc>
            </a:pPr>
            <a:endParaRPr lang="en-US" dirty="0">
              <a:effectLst/>
              <a:latin typeface="Franklin Gothic Book" panose="020B0503020102020204" pitchFamily="34" charset="0"/>
              <a:ea typeface="Times New Roman" panose="02020603050405020304" pitchFamily="18" charset="0"/>
            </a:endParaRPr>
          </a:p>
          <a:p>
            <a:pPr lvl="1">
              <a:lnSpc>
                <a:spcPct val="200000"/>
              </a:lnSpc>
            </a:pPr>
            <a:r>
              <a:rPr lang="en-US" dirty="0">
                <a:effectLst/>
                <a:latin typeface="Franklin Gothic Book" panose="020B0503020102020204" pitchFamily="34" charset="0"/>
                <a:ea typeface="Times New Roman" panose="02020603050405020304" pitchFamily="18" charset="0"/>
              </a:rPr>
              <a:t>Source: </a:t>
            </a:r>
            <a:r>
              <a:rPr lang="en-US" u="sng" dirty="0">
                <a:solidFill>
                  <a:srgbClr val="0563C1"/>
                </a:solidFill>
                <a:effectLst/>
                <a:latin typeface="Franklin Gothic Book" panose="020B0503020102020204" pitchFamily="34" charset="0"/>
                <a:ea typeface="Times New Roman" panose="02020603050405020304" pitchFamily="18" charset="0"/>
                <a:hlinkClick r:id="rId2"/>
              </a:rPr>
              <a:t>CLCPA p.17</a:t>
            </a:r>
            <a:endParaRPr lang="en-US" dirty="0">
              <a:effectLst/>
              <a:latin typeface="Franklin Gothic Book" panose="020B0503020102020204" pitchFamily="34" charset="0"/>
              <a:ea typeface="Times New Roman" panose="02020603050405020304" pitchFamily="18" charset="0"/>
            </a:endParaRPr>
          </a:p>
        </p:txBody>
      </p:sp>
    </p:spTree>
    <p:extLst>
      <p:ext uri="{BB962C8B-B14F-4D97-AF65-F5344CB8AC3E}">
        <p14:creationId xmlns:p14="http://schemas.microsoft.com/office/powerpoint/2010/main" val="151956935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238319-91A7-4073-8756-F2D156FDF879}"/>
              </a:ext>
            </a:extLst>
          </p:cNvPr>
          <p:cNvSpPr txBox="1">
            <a:spLocks/>
          </p:cNvSpPr>
          <p:nvPr/>
        </p:nvSpPr>
        <p:spPr>
          <a:xfrm>
            <a:off x="283308" y="169573"/>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atin typeface="Franklin Gothic Book" panose="020B0503020102020204" pitchFamily="34" charset="0"/>
                <a:cs typeface="Segoe UI" panose="020B0502040204020203" pitchFamily="34" charset="0"/>
              </a:rPr>
              <a:t>Data Pipeline</a:t>
            </a:r>
          </a:p>
        </p:txBody>
      </p:sp>
      <p:pic>
        <p:nvPicPr>
          <p:cNvPr id="6" name="Picture 5" descr="A close up of a sign&#10;&#10;Description automatically generated">
            <a:extLst>
              <a:ext uri="{FF2B5EF4-FFF2-40B4-BE49-F238E27FC236}">
                <a16:creationId xmlns:a16="http://schemas.microsoft.com/office/drawing/2014/main" id="{CB503381-C490-4A07-A57B-0A7737BD1A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00519" y="1892749"/>
            <a:ext cx="2720161" cy="1468887"/>
          </a:xfrm>
          <a:prstGeom prst="rect">
            <a:avLst/>
          </a:prstGeom>
        </p:spPr>
      </p:pic>
      <p:sp>
        <p:nvSpPr>
          <p:cNvPr id="34" name="Footer Placeholder 33">
            <a:extLst>
              <a:ext uri="{FF2B5EF4-FFF2-40B4-BE49-F238E27FC236}">
                <a16:creationId xmlns:a16="http://schemas.microsoft.com/office/drawing/2014/main" id="{06B067BA-99A7-44BC-8C37-14C2A6AF2B81}"/>
              </a:ext>
            </a:extLst>
          </p:cNvPr>
          <p:cNvSpPr>
            <a:spLocks noGrp="1"/>
          </p:cNvSpPr>
          <p:nvPr>
            <p:ph type="ftr" sz="quarter" idx="11"/>
          </p:nvPr>
        </p:nvSpPr>
        <p:spPr/>
        <p:txBody>
          <a:bodyPr/>
          <a:lstStyle/>
          <a:p>
            <a:r>
              <a:rPr lang="en-US"/>
              <a:t>Decarbonizing New York’s Power Sector</a:t>
            </a:r>
          </a:p>
        </p:txBody>
      </p:sp>
      <p:sp>
        <p:nvSpPr>
          <p:cNvPr id="35" name="Slide Number Placeholder 34">
            <a:extLst>
              <a:ext uri="{FF2B5EF4-FFF2-40B4-BE49-F238E27FC236}">
                <a16:creationId xmlns:a16="http://schemas.microsoft.com/office/drawing/2014/main" id="{ADD6E505-522A-40BC-84A9-3179A4B2EFF4}"/>
              </a:ext>
            </a:extLst>
          </p:cNvPr>
          <p:cNvSpPr>
            <a:spLocks noGrp="1"/>
          </p:cNvSpPr>
          <p:nvPr>
            <p:ph type="sldNum" sz="quarter" idx="12"/>
          </p:nvPr>
        </p:nvSpPr>
        <p:spPr/>
        <p:txBody>
          <a:bodyPr/>
          <a:lstStyle/>
          <a:p>
            <a:fld id="{CDD4280C-217C-470D-9A0D-6495CC1C2458}" type="slidenum">
              <a:rPr lang="en-US" smtClean="0"/>
              <a:t>39</a:t>
            </a:fld>
            <a:endParaRPr lang="en-US"/>
          </a:p>
        </p:txBody>
      </p:sp>
      <p:grpSp>
        <p:nvGrpSpPr>
          <p:cNvPr id="121" name="Group 120">
            <a:extLst>
              <a:ext uri="{FF2B5EF4-FFF2-40B4-BE49-F238E27FC236}">
                <a16:creationId xmlns:a16="http://schemas.microsoft.com/office/drawing/2014/main" id="{A681511A-6A4D-430C-A0C4-A9C69693675E}"/>
              </a:ext>
            </a:extLst>
          </p:cNvPr>
          <p:cNvGrpSpPr/>
          <p:nvPr/>
        </p:nvGrpSpPr>
        <p:grpSpPr>
          <a:xfrm>
            <a:off x="8032586" y="5354469"/>
            <a:ext cx="4056188" cy="753478"/>
            <a:chOff x="8508989" y="5285544"/>
            <a:chExt cx="4056188" cy="753478"/>
          </a:xfrm>
        </p:grpSpPr>
        <p:pic>
          <p:nvPicPr>
            <p:cNvPr id="8" name="Picture 7" descr="A picture containing clock&#10;&#10;Description automatically generated">
              <a:extLst>
                <a:ext uri="{FF2B5EF4-FFF2-40B4-BE49-F238E27FC236}">
                  <a16:creationId xmlns:a16="http://schemas.microsoft.com/office/drawing/2014/main" id="{A4D6B487-11DA-46ED-98D8-0E81850E07E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08989" y="5285544"/>
              <a:ext cx="753478" cy="753478"/>
            </a:xfrm>
            <a:prstGeom prst="rect">
              <a:avLst/>
            </a:prstGeom>
          </p:spPr>
        </p:pic>
        <p:sp>
          <p:nvSpPr>
            <p:cNvPr id="76" name="Rectangle 75">
              <a:extLst>
                <a:ext uri="{FF2B5EF4-FFF2-40B4-BE49-F238E27FC236}">
                  <a16:creationId xmlns:a16="http://schemas.microsoft.com/office/drawing/2014/main" id="{26DD077D-770D-4251-8C58-885985C03709}"/>
                </a:ext>
              </a:extLst>
            </p:cNvPr>
            <p:cNvSpPr/>
            <p:nvPr/>
          </p:nvSpPr>
          <p:spPr>
            <a:xfrm>
              <a:off x="9287405" y="5337735"/>
              <a:ext cx="3277772" cy="646331"/>
            </a:xfrm>
            <a:prstGeom prst="rect">
              <a:avLst/>
            </a:prstGeom>
          </p:spPr>
          <p:txBody>
            <a:bodyPr wrap="square">
              <a:spAutoFit/>
            </a:bodyPr>
            <a:lstStyle/>
            <a:p>
              <a:r>
                <a:rPr lang="en-US" b="1">
                  <a:solidFill>
                    <a:schemeClr val="accent5"/>
                  </a:solidFill>
                  <a:latin typeface="Franklin Gothic Book" panose="020B0503020102020204" pitchFamily="34" charset="0"/>
                  <a:cs typeface="Segoe UI" panose="020B0502040204020203" pitchFamily="34" charset="0"/>
                </a:rPr>
                <a:t>Python</a:t>
              </a:r>
            </a:p>
            <a:p>
              <a:r>
                <a:rPr lang="en-US" b="1">
                  <a:solidFill>
                    <a:schemeClr val="accent5"/>
                  </a:solidFill>
                  <a:latin typeface="Franklin Gothic Book" panose="020B0503020102020204" pitchFamily="34" charset="0"/>
                  <a:cs typeface="Segoe UI" panose="020B0502040204020203" pitchFamily="34" charset="0"/>
                </a:rPr>
                <a:t>Transformation and Analysis</a:t>
              </a:r>
              <a:endParaRPr lang="en-US" b="1">
                <a:solidFill>
                  <a:schemeClr val="accent5"/>
                </a:solidFill>
              </a:endParaRPr>
            </a:p>
          </p:txBody>
        </p:sp>
      </p:grpSp>
      <p:grpSp>
        <p:nvGrpSpPr>
          <p:cNvPr id="85" name="Group 84">
            <a:extLst>
              <a:ext uri="{FF2B5EF4-FFF2-40B4-BE49-F238E27FC236}">
                <a16:creationId xmlns:a16="http://schemas.microsoft.com/office/drawing/2014/main" id="{AFF869D0-D5AB-4149-91A6-FF290AC57D7D}"/>
              </a:ext>
            </a:extLst>
          </p:cNvPr>
          <p:cNvGrpSpPr/>
          <p:nvPr/>
        </p:nvGrpSpPr>
        <p:grpSpPr>
          <a:xfrm>
            <a:off x="1878521" y="2310591"/>
            <a:ext cx="2274307" cy="838651"/>
            <a:chOff x="1848192" y="2408362"/>
            <a:chExt cx="2274307" cy="838651"/>
          </a:xfrm>
        </p:grpSpPr>
        <p:sp>
          <p:nvSpPr>
            <p:cNvPr id="45" name="Rectangle 44">
              <a:extLst>
                <a:ext uri="{FF2B5EF4-FFF2-40B4-BE49-F238E27FC236}">
                  <a16:creationId xmlns:a16="http://schemas.microsoft.com/office/drawing/2014/main" id="{C7366362-09AF-4129-B6E4-788148191253}"/>
                </a:ext>
              </a:extLst>
            </p:cNvPr>
            <p:cNvSpPr/>
            <p:nvPr/>
          </p:nvSpPr>
          <p:spPr>
            <a:xfrm>
              <a:off x="3794309" y="2408362"/>
              <a:ext cx="328190" cy="8386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0" name="Straight Arrow Connector 79">
              <a:extLst>
                <a:ext uri="{FF2B5EF4-FFF2-40B4-BE49-F238E27FC236}">
                  <a16:creationId xmlns:a16="http://schemas.microsoft.com/office/drawing/2014/main" id="{148CCD8E-F5F3-4FBC-8A81-FB7769DA8AD0}"/>
                </a:ext>
              </a:extLst>
            </p:cNvPr>
            <p:cNvCxnSpPr>
              <a:cxnSpLocks/>
              <a:endCxn id="66" idx="1"/>
            </p:cNvCxnSpPr>
            <p:nvPr/>
          </p:nvCxnSpPr>
          <p:spPr>
            <a:xfrm flipV="1">
              <a:off x="1848192" y="2764289"/>
              <a:ext cx="904145" cy="3338"/>
            </a:xfrm>
            <a:prstGeom prst="straightConnector1">
              <a:avLst/>
            </a:prstGeom>
            <a:ln w="571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grpSp>
      <p:cxnSp>
        <p:nvCxnSpPr>
          <p:cNvPr id="97" name="Straight Arrow Connector 96">
            <a:extLst>
              <a:ext uri="{FF2B5EF4-FFF2-40B4-BE49-F238E27FC236}">
                <a16:creationId xmlns:a16="http://schemas.microsoft.com/office/drawing/2014/main" id="{7A0E24AA-AB25-4A28-B8D8-B8E6098C26A7}"/>
              </a:ext>
            </a:extLst>
          </p:cNvPr>
          <p:cNvCxnSpPr>
            <a:cxnSpLocks/>
          </p:cNvCxnSpPr>
          <p:nvPr/>
        </p:nvCxnSpPr>
        <p:spPr>
          <a:xfrm>
            <a:off x="1895512" y="5432802"/>
            <a:ext cx="993606" cy="965"/>
          </a:xfrm>
          <a:prstGeom prst="straightConnector1">
            <a:avLst/>
          </a:prstGeom>
          <a:ln w="571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pic>
        <p:nvPicPr>
          <p:cNvPr id="106" name="Picture 105" descr="A close up of a logo&#10;&#10;Description automatically generated">
            <a:extLst>
              <a:ext uri="{FF2B5EF4-FFF2-40B4-BE49-F238E27FC236}">
                <a16:creationId xmlns:a16="http://schemas.microsoft.com/office/drawing/2014/main" id="{5E87EF81-9EB0-4B86-81FC-A19A443EE257}"/>
              </a:ext>
            </a:extLst>
          </p:cNvPr>
          <p:cNvPicPr>
            <a:picLocks noChangeAspect="1"/>
          </p:cNvPicPr>
          <p:nvPr/>
        </p:nvPicPr>
        <p:blipFill rotWithShape="1">
          <a:blip r:embed="rId5">
            <a:extLst>
              <a:ext uri="{28A0092B-C50C-407E-A947-70E740481C1C}">
                <a14:useLocalDpi xmlns:a14="http://schemas.microsoft.com/office/drawing/2010/main" val="0"/>
              </a:ext>
            </a:extLst>
          </a:blip>
          <a:srcRect l="16801" r="16255" b="15595"/>
          <a:stretch/>
        </p:blipFill>
        <p:spPr>
          <a:xfrm>
            <a:off x="7630280" y="2183787"/>
            <a:ext cx="698612" cy="880839"/>
          </a:xfrm>
          <a:prstGeom prst="rect">
            <a:avLst/>
          </a:prstGeom>
        </p:spPr>
      </p:pic>
      <p:cxnSp>
        <p:nvCxnSpPr>
          <p:cNvPr id="108" name="Connector: Curved 107">
            <a:extLst>
              <a:ext uri="{FF2B5EF4-FFF2-40B4-BE49-F238E27FC236}">
                <a16:creationId xmlns:a16="http://schemas.microsoft.com/office/drawing/2014/main" id="{855CB231-24AC-4494-9131-6576D245767C}"/>
              </a:ext>
            </a:extLst>
          </p:cNvPr>
          <p:cNvCxnSpPr>
            <a:cxnSpLocks/>
            <a:endCxn id="106" idx="2"/>
          </p:cNvCxnSpPr>
          <p:nvPr/>
        </p:nvCxnSpPr>
        <p:spPr>
          <a:xfrm flipV="1">
            <a:off x="5041418" y="3064626"/>
            <a:ext cx="2938168" cy="2365626"/>
          </a:xfrm>
          <a:prstGeom prst="curvedConnector2">
            <a:avLst/>
          </a:prstGeom>
          <a:ln w="571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Straight Arrow Connector 109">
            <a:extLst>
              <a:ext uri="{FF2B5EF4-FFF2-40B4-BE49-F238E27FC236}">
                <a16:creationId xmlns:a16="http://schemas.microsoft.com/office/drawing/2014/main" id="{8A5097AB-5AE3-4973-B3A3-48B7422D2ABA}"/>
              </a:ext>
            </a:extLst>
          </p:cNvPr>
          <p:cNvCxnSpPr>
            <a:cxnSpLocks/>
          </p:cNvCxnSpPr>
          <p:nvPr/>
        </p:nvCxnSpPr>
        <p:spPr>
          <a:xfrm flipV="1">
            <a:off x="7364427" y="2651298"/>
            <a:ext cx="239540" cy="5866"/>
          </a:xfrm>
          <a:prstGeom prst="straightConnector1">
            <a:avLst/>
          </a:prstGeom>
          <a:ln w="571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749E7DC5-E66E-46ED-A053-8CEC696DF948}"/>
              </a:ext>
            </a:extLst>
          </p:cNvPr>
          <p:cNvCxnSpPr>
            <a:stCxn id="70" idx="1"/>
          </p:cNvCxnSpPr>
          <p:nvPr/>
        </p:nvCxnSpPr>
        <p:spPr>
          <a:xfrm flipH="1" flipV="1">
            <a:off x="4387251" y="2702276"/>
            <a:ext cx="214756" cy="4460"/>
          </a:xfrm>
          <a:prstGeom prst="line">
            <a:avLst/>
          </a:prstGeom>
          <a:ln w="571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16" name="Straight Arrow Connector 115">
            <a:extLst>
              <a:ext uri="{FF2B5EF4-FFF2-40B4-BE49-F238E27FC236}">
                <a16:creationId xmlns:a16="http://schemas.microsoft.com/office/drawing/2014/main" id="{272ABE50-457E-4133-8A73-2619B42A256D}"/>
              </a:ext>
            </a:extLst>
          </p:cNvPr>
          <p:cNvCxnSpPr>
            <a:cxnSpLocks/>
            <a:stCxn id="106" idx="3"/>
            <a:endCxn id="6" idx="1"/>
          </p:cNvCxnSpPr>
          <p:nvPr/>
        </p:nvCxnSpPr>
        <p:spPr>
          <a:xfrm>
            <a:off x="8328892" y="2624207"/>
            <a:ext cx="871627" cy="2986"/>
          </a:xfrm>
          <a:prstGeom prst="straightConnector1">
            <a:avLst/>
          </a:prstGeom>
          <a:ln w="571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7CCCD890-A2B6-4F5F-97CB-7E5CF2A9895B}"/>
              </a:ext>
            </a:extLst>
          </p:cNvPr>
          <p:cNvGrpSpPr/>
          <p:nvPr/>
        </p:nvGrpSpPr>
        <p:grpSpPr>
          <a:xfrm>
            <a:off x="4602007" y="760362"/>
            <a:ext cx="2732684" cy="3772242"/>
            <a:chOff x="4779259" y="761611"/>
            <a:chExt cx="2732684" cy="3772242"/>
          </a:xfrm>
        </p:grpSpPr>
        <p:grpSp>
          <p:nvGrpSpPr>
            <p:cNvPr id="71" name="Group 70">
              <a:extLst>
                <a:ext uri="{FF2B5EF4-FFF2-40B4-BE49-F238E27FC236}">
                  <a16:creationId xmlns:a16="http://schemas.microsoft.com/office/drawing/2014/main" id="{4BC976CF-2E05-4B08-9FE8-A03F335FB9F6}"/>
                </a:ext>
              </a:extLst>
            </p:cNvPr>
            <p:cNvGrpSpPr/>
            <p:nvPr/>
          </p:nvGrpSpPr>
          <p:grpSpPr>
            <a:xfrm>
              <a:off x="4779259" y="780476"/>
              <a:ext cx="2732684" cy="3753377"/>
              <a:chOff x="1801049" y="799209"/>
              <a:chExt cx="2732684" cy="3753377"/>
            </a:xfrm>
          </p:grpSpPr>
          <p:grpSp>
            <p:nvGrpSpPr>
              <p:cNvPr id="54" name="Group 53">
                <a:extLst>
                  <a:ext uri="{FF2B5EF4-FFF2-40B4-BE49-F238E27FC236}">
                    <a16:creationId xmlns:a16="http://schemas.microsoft.com/office/drawing/2014/main" id="{993B7313-9CE6-42A1-B017-779BE0A437E2}"/>
                  </a:ext>
                </a:extLst>
              </p:cNvPr>
              <p:cNvGrpSpPr/>
              <p:nvPr/>
            </p:nvGrpSpPr>
            <p:grpSpPr>
              <a:xfrm>
                <a:off x="2553742" y="1726463"/>
                <a:ext cx="1043093" cy="2776403"/>
                <a:chOff x="3459743" y="3518933"/>
                <a:chExt cx="1043093" cy="2776403"/>
              </a:xfrm>
            </p:grpSpPr>
            <p:pic>
              <p:nvPicPr>
                <p:cNvPr id="47" name="Picture 46" descr="A close up of a logo&#10;&#10;Description automatically generated">
                  <a:extLst>
                    <a:ext uri="{FF2B5EF4-FFF2-40B4-BE49-F238E27FC236}">
                      <a16:creationId xmlns:a16="http://schemas.microsoft.com/office/drawing/2014/main" id="{A9F5E842-566E-43B0-93AD-534CDE24F75F}"/>
                    </a:ext>
                  </a:extLst>
                </p:cNvPr>
                <p:cNvPicPr>
                  <a:picLocks noChangeAspect="1"/>
                </p:cNvPicPr>
                <p:nvPr/>
              </p:nvPicPr>
              <p:blipFill rotWithShape="1">
                <a:blip r:embed="rId6">
                  <a:extLst>
                    <a:ext uri="{28A0092B-C50C-407E-A947-70E740481C1C}">
                      <a14:useLocalDpi xmlns:a14="http://schemas.microsoft.com/office/drawing/2010/main" val="0"/>
                    </a:ext>
                  </a:extLst>
                </a:blip>
                <a:srcRect b="12092"/>
                <a:stretch/>
              </p:blipFill>
              <p:spPr>
                <a:xfrm>
                  <a:off x="3485973" y="3518933"/>
                  <a:ext cx="949992" cy="835120"/>
                </a:xfrm>
                <a:prstGeom prst="rect">
                  <a:avLst/>
                </a:prstGeom>
              </p:spPr>
            </p:pic>
            <p:pic>
              <p:nvPicPr>
                <p:cNvPr id="48" name="Picture 47" descr="A close up of a logo&#10;&#10;Description automatically generated">
                  <a:extLst>
                    <a:ext uri="{FF2B5EF4-FFF2-40B4-BE49-F238E27FC236}">
                      <a16:creationId xmlns:a16="http://schemas.microsoft.com/office/drawing/2014/main" id="{183BB158-534C-4852-9A38-77AA5453A7B4}"/>
                    </a:ext>
                  </a:extLst>
                </p:cNvPr>
                <p:cNvPicPr>
                  <a:picLocks noChangeAspect="1"/>
                </p:cNvPicPr>
                <p:nvPr/>
              </p:nvPicPr>
              <p:blipFill rotWithShape="1">
                <a:blip r:embed="rId7">
                  <a:extLst>
                    <a:ext uri="{28A0092B-C50C-407E-A947-70E740481C1C}">
                      <a14:useLocalDpi xmlns:a14="http://schemas.microsoft.com/office/drawing/2010/main" val="0"/>
                    </a:ext>
                  </a:extLst>
                </a:blip>
                <a:srcRect b="14170"/>
                <a:stretch/>
              </p:blipFill>
              <p:spPr>
                <a:xfrm>
                  <a:off x="3459743" y="4420234"/>
                  <a:ext cx="1043093" cy="895289"/>
                </a:xfrm>
                <a:prstGeom prst="rect">
                  <a:avLst/>
                </a:prstGeom>
              </p:spPr>
            </p:pic>
            <p:pic>
              <p:nvPicPr>
                <p:cNvPr id="49" name="Picture 48" descr="A close up of a logo&#10;&#10;Description automatically generated">
                  <a:extLst>
                    <a:ext uri="{FF2B5EF4-FFF2-40B4-BE49-F238E27FC236}">
                      <a16:creationId xmlns:a16="http://schemas.microsoft.com/office/drawing/2014/main" id="{E3622249-49BD-4724-A9D5-9BE8BF3E30B7}"/>
                    </a:ext>
                  </a:extLst>
                </p:cNvPr>
                <p:cNvPicPr>
                  <a:picLocks noChangeAspect="1"/>
                </p:cNvPicPr>
                <p:nvPr/>
              </p:nvPicPr>
              <p:blipFill rotWithShape="1">
                <a:blip r:embed="rId8">
                  <a:extLst>
                    <a:ext uri="{28A0092B-C50C-407E-A947-70E740481C1C}">
                      <a14:useLocalDpi xmlns:a14="http://schemas.microsoft.com/office/drawing/2010/main" val="0"/>
                    </a:ext>
                  </a:extLst>
                </a:blip>
                <a:srcRect b="14170"/>
                <a:stretch/>
              </p:blipFill>
              <p:spPr>
                <a:xfrm>
                  <a:off x="3497390" y="5464674"/>
                  <a:ext cx="967798" cy="830662"/>
                </a:xfrm>
                <a:prstGeom prst="rect">
                  <a:avLst/>
                </a:prstGeom>
              </p:spPr>
            </p:pic>
          </p:grpSp>
          <p:sp>
            <p:nvSpPr>
              <p:cNvPr id="68" name="Left Brace 67">
                <a:extLst>
                  <a:ext uri="{FF2B5EF4-FFF2-40B4-BE49-F238E27FC236}">
                    <a16:creationId xmlns:a16="http://schemas.microsoft.com/office/drawing/2014/main" id="{47A5F6D3-FDCE-4CCD-8589-658035615327}"/>
                  </a:ext>
                </a:extLst>
              </p:cNvPr>
              <p:cNvSpPr/>
              <p:nvPr/>
            </p:nvSpPr>
            <p:spPr>
              <a:xfrm flipH="1">
                <a:off x="3451295" y="799209"/>
                <a:ext cx="1082438" cy="3753377"/>
              </a:xfrm>
              <a:prstGeom prst="leftBrace">
                <a:avLst>
                  <a:gd name="adj1" fmla="val 86688"/>
                  <a:gd name="adj2" fmla="val 50000"/>
                </a:avLst>
              </a:prstGeom>
              <a:ln w="57150">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0" name="Left Brace 69">
                <a:extLst>
                  <a:ext uri="{FF2B5EF4-FFF2-40B4-BE49-F238E27FC236}">
                    <a16:creationId xmlns:a16="http://schemas.microsoft.com/office/drawing/2014/main" id="{3F0F5588-2294-4BAF-BE6A-5DE51D9ABD4F}"/>
                  </a:ext>
                </a:extLst>
              </p:cNvPr>
              <p:cNvSpPr/>
              <p:nvPr/>
            </p:nvSpPr>
            <p:spPr>
              <a:xfrm>
                <a:off x="1801049" y="799209"/>
                <a:ext cx="860864" cy="3753377"/>
              </a:xfrm>
              <a:prstGeom prst="leftBrace">
                <a:avLst>
                  <a:gd name="adj1" fmla="val 106049"/>
                  <a:gd name="adj2" fmla="val 51354"/>
                </a:avLst>
              </a:prstGeom>
              <a:ln w="57150">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pic>
          <p:nvPicPr>
            <p:cNvPr id="120" name="Picture 119" descr="A close up of a logo&#10;&#10;Description automatically generated">
              <a:extLst>
                <a:ext uri="{FF2B5EF4-FFF2-40B4-BE49-F238E27FC236}">
                  <a16:creationId xmlns:a16="http://schemas.microsoft.com/office/drawing/2014/main" id="{0FF6A2FA-5509-4165-9FE4-3886CA56503C}"/>
                </a:ext>
              </a:extLst>
            </p:cNvPr>
            <p:cNvPicPr>
              <a:picLocks noChangeAspect="1"/>
            </p:cNvPicPr>
            <p:nvPr/>
          </p:nvPicPr>
          <p:blipFill rotWithShape="1">
            <a:blip r:embed="rId9">
              <a:extLst>
                <a:ext uri="{28A0092B-C50C-407E-A947-70E740481C1C}">
                  <a14:useLocalDpi xmlns:a14="http://schemas.microsoft.com/office/drawing/2010/main" val="0"/>
                </a:ext>
              </a:extLst>
            </a:blip>
            <a:srcRect l="22003" t="2473" r="21568" b="16148"/>
            <a:stretch/>
          </p:blipFill>
          <p:spPr>
            <a:xfrm>
              <a:off x="5769897" y="761611"/>
              <a:ext cx="561591" cy="809905"/>
            </a:xfrm>
            <a:prstGeom prst="rect">
              <a:avLst/>
            </a:prstGeom>
          </p:spPr>
        </p:pic>
      </p:grpSp>
      <p:grpSp>
        <p:nvGrpSpPr>
          <p:cNvPr id="123" name="Group 122">
            <a:extLst>
              <a:ext uri="{FF2B5EF4-FFF2-40B4-BE49-F238E27FC236}">
                <a16:creationId xmlns:a16="http://schemas.microsoft.com/office/drawing/2014/main" id="{3F43F038-09FD-4C1E-BB1E-62575E866D77}"/>
              </a:ext>
            </a:extLst>
          </p:cNvPr>
          <p:cNvGrpSpPr/>
          <p:nvPr/>
        </p:nvGrpSpPr>
        <p:grpSpPr>
          <a:xfrm>
            <a:off x="2740309" y="4157794"/>
            <a:ext cx="2241636" cy="1856880"/>
            <a:chOff x="2740309" y="4157794"/>
            <a:chExt cx="2241636" cy="1856880"/>
          </a:xfrm>
        </p:grpSpPr>
        <p:grpSp>
          <p:nvGrpSpPr>
            <p:cNvPr id="93" name="Group 92">
              <a:extLst>
                <a:ext uri="{FF2B5EF4-FFF2-40B4-BE49-F238E27FC236}">
                  <a16:creationId xmlns:a16="http://schemas.microsoft.com/office/drawing/2014/main" id="{F8BA6F3B-4126-4E98-89E3-86B55675052F}"/>
                </a:ext>
              </a:extLst>
            </p:cNvPr>
            <p:cNvGrpSpPr/>
            <p:nvPr/>
          </p:nvGrpSpPr>
          <p:grpSpPr>
            <a:xfrm>
              <a:off x="2740309" y="4157794"/>
              <a:ext cx="2241636" cy="1856880"/>
              <a:chOff x="2619020" y="4534705"/>
              <a:chExt cx="2241636" cy="1856880"/>
            </a:xfrm>
          </p:grpSpPr>
          <p:pic>
            <p:nvPicPr>
              <p:cNvPr id="59" name="Picture 58" descr="A close up of a logo&#10;&#10;Description automatically generated">
                <a:extLst>
                  <a:ext uri="{FF2B5EF4-FFF2-40B4-BE49-F238E27FC236}">
                    <a16:creationId xmlns:a16="http://schemas.microsoft.com/office/drawing/2014/main" id="{DA724398-011F-4143-B6AE-8D35549E191D}"/>
                  </a:ext>
                </a:extLst>
              </p:cNvPr>
              <p:cNvPicPr>
                <a:picLocks noChangeAspect="1"/>
              </p:cNvPicPr>
              <p:nvPr/>
            </p:nvPicPr>
            <p:blipFill rotWithShape="1">
              <a:blip r:embed="rId10">
                <a:extLst>
                  <a:ext uri="{28A0092B-C50C-407E-A947-70E740481C1C}">
                    <a14:useLocalDpi xmlns:a14="http://schemas.microsoft.com/office/drawing/2010/main" val="0"/>
                  </a:ext>
                </a:extLst>
              </a:blip>
              <a:srcRect b="13163"/>
              <a:stretch/>
            </p:blipFill>
            <p:spPr>
              <a:xfrm>
                <a:off x="2619020" y="4534705"/>
                <a:ext cx="1200900" cy="1042824"/>
              </a:xfrm>
              <a:prstGeom prst="rect">
                <a:avLst/>
              </a:prstGeom>
            </p:spPr>
          </p:pic>
          <p:pic>
            <p:nvPicPr>
              <p:cNvPr id="61" name="Picture 60" descr="A close up of a logo&#10;&#10;Description automatically generated">
                <a:extLst>
                  <a:ext uri="{FF2B5EF4-FFF2-40B4-BE49-F238E27FC236}">
                    <a16:creationId xmlns:a16="http://schemas.microsoft.com/office/drawing/2014/main" id="{B0C53FF0-BF07-42DD-AF64-4447F3582349}"/>
                  </a:ext>
                </a:extLst>
              </p:cNvPr>
              <p:cNvPicPr>
                <a:picLocks noChangeAspect="1"/>
              </p:cNvPicPr>
              <p:nvPr/>
            </p:nvPicPr>
            <p:blipFill rotWithShape="1">
              <a:blip r:embed="rId11">
                <a:extLst>
                  <a:ext uri="{28A0092B-C50C-407E-A947-70E740481C1C}">
                    <a14:useLocalDpi xmlns:a14="http://schemas.microsoft.com/office/drawing/2010/main" val="0"/>
                  </a:ext>
                </a:extLst>
              </a:blip>
              <a:srcRect b="14791"/>
              <a:stretch/>
            </p:blipFill>
            <p:spPr>
              <a:xfrm>
                <a:off x="3636808" y="5348760"/>
                <a:ext cx="1223848" cy="1042825"/>
              </a:xfrm>
              <a:prstGeom prst="rect">
                <a:avLst/>
              </a:prstGeom>
            </p:spPr>
          </p:pic>
        </p:grpSp>
        <p:sp>
          <p:nvSpPr>
            <p:cNvPr id="122" name="Rectangle 121">
              <a:extLst>
                <a:ext uri="{FF2B5EF4-FFF2-40B4-BE49-F238E27FC236}">
                  <a16:creationId xmlns:a16="http://schemas.microsoft.com/office/drawing/2014/main" id="{2F7380F8-DD3B-4F78-9348-6134A44EFA02}"/>
                </a:ext>
              </a:extLst>
            </p:cNvPr>
            <p:cNvSpPr/>
            <p:nvPr/>
          </p:nvSpPr>
          <p:spPr>
            <a:xfrm>
              <a:off x="2840012" y="5083403"/>
              <a:ext cx="1001493" cy="369332"/>
            </a:xfrm>
            <a:prstGeom prst="rect">
              <a:avLst/>
            </a:prstGeom>
          </p:spPr>
          <p:txBody>
            <a:bodyPr wrap="none">
              <a:spAutoFit/>
            </a:bodyPr>
            <a:lstStyle/>
            <a:p>
              <a:r>
                <a:rPr lang="en-US">
                  <a:latin typeface="Franklin Gothic Book" panose="020B0503020102020204" pitchFamily="34" charset="0"/>
                  <a:cs typeface="Segoe UI" panose="020B0502040204020203" pitchFamily="34" charset="0"/>
                </a:rPr>
                <a:t>Weather</a:t>
              </a:r>
              <a:endParaRPr lang="en-US"/>
            </a:p>
          </p:txBody>
        </p:sp>
      </p:grpSp>
      <p:sp>
        <p:nvSpPr>
          <p:cNvPr id="124" name="Rectangle 123">
            <a:extLst>
              <a:ext uri="{FF2B5EF4-FFF2-40B4-BE49-F238E27FC236}">
                <a16:creationId xmlns:a16="http://schemas.microsoft.com/office/drawing/2014/main" id="{FBB45E8E-1FF2-47E4-B5D9-F64AF8747D2A}"/>
              </a:ext>
            </a:extLst>
          </p:cNvPr>
          <p:cNvSpPr/>
          <p:nvPr/>
        </p:nvSpPr>
        <p:spPr>
          <a:xfrm>
            <a:off x="3971689" y="5964814"/>
            <a:ext cx="860685" cy="369332"/>
          </a:xfrm>
          <a:prstGeom prst="rect">
            <a:avLst/>
          </a:prstGeom>
        </p:spPr>
        <p:txBody>
          <a:bodyPr wrap="none">
            <a:spAutoFit/>
          </a:bodyPr>
          <a:lstStyle/>
          <a:p>
            <a:r>
              <a:rPr lang="en-US">
                <a:latin typeface="Franklin Gothic Book" panose="020B0503020102020204" pitchFamily="34" charset="0"/>
                <a:cs typeface="Segoe UI" panose="020B0502040204020203" pitchFamily="34" charset="0"/>
              </a:rPr>
              <a:t>Activity</a:t>
            </a:r>
            <a:endParaRPr lang="en-US"/>
          </a:p>
        </p:txBody>
      </p:sp>
      <p:sp>
        <p:nvSpPr>
          <p:cNvPr id="125" name="Rectangle 124">
            <a:extLst>
              <a:ext uri="{FF2B5EF4-FFF2-40B4-BE49-F238E27FC236}">
                <a16:creationId xmlns:a16="http://schemas.microsoft.com/office/drawing/2014/main" id="{BB6DF527-5FCF-4F53-9BC3-6B6F7EB5B95B}"/>
              </a:ext>
            </a:extLst>
          </p:cNvPr>
          <p:cNvSpPr/>
          <p:nvPr/>
        </p:nvSpPr>
        <p:spPr>
          <a:xfrm>
            <a:off x="4819626" y="318085"/>
            <a:ext cx="2107628" cy="369332"/>
          </a:xfrm>
          <a:prstGeom prst="rect">
            <a:avLst/>
          </a:prstGeom>
        </p:spPr>
        <p:txBody>
          <a:bodyPr wrap="none">
            <a:spAutoFit/>
          </a:bodyPr>
          <a:lstStyle/>
          <a:p>
            <a:r>
              <a:rPr lang="en-US" dirty="0">
                <a:latin typeface="Franklin Gothic Book" panose="020B0503020102020204" pitchFamily="34" charset="0"/>
                <a:cs typeface="Segoe UI" panose="020B0502040204020203" pitchFamily="34" charset="0"/>
              </a:rPr>
              <a:t>Additional Modeling</a:t>
            </a:r>
            <a:endParaRPr lang="en-US" dirty="0"/>
          </a:p>
        </p:txBody>
      </p:sp>
      <p:sp>
        <p:nvSpPr>
          <p:cNvPr id="126" name="Rectangle 125">
            <a:extLst>
              <a:ext uri="{FF2B5EF4-FFF2-40B4-BE49-F238E27FC236}">
                <a16:creationId xmlns:a16="http://schemas.microsoft.com/office/drawing/2014/main" id="{34FED9D0-AE06-4A62-A7A9-676181E30A2E}"/>
              </a:ext>
            </a:extLst>
          </p:cNvPr>
          <p:cNvSpPr/>
          <p:nvPr/>
        </p:nvSpPr>
        <p:spPr>
          <a:xfrm>
            <a:off x="8330327" y="2698050"/>
            <a:ext cx="825098" cy="369332"/>
          </a:xfrm>
          <a:prstGeom prst="rect">
            <a:avLst/>
          </a:prstGeom>
        </p:spPr>
        <p:txBody>
          <a:bodyPr wrap="none">
            <a:spAutoFit/>
          </a:bodyPr>
          <a:lstStyle/>
          <a:p>
            <a:r>
              <a:rPr lang="en-US">
                <a:latin typeface="Franklin Gothic Book" panose="020B0503020102020204" pitchFamily="34" charset="0"/>
                <a:cs typeface="Segoe UI" panose="020B0502040204020203" pitchFamily="34" charset="0"/>
              </a:rPr>
              <a:t>Import</a:t>
            </a:r>
            <a:endParaRPr lang="en-US"/>
          </a:p>
        </p:txBody>
      </p:sp>
      <p:sp>
        <p:nvSpPr>
          <p:cNvPr id="127" name="Rectangle 126">
            <a:extLst>
              <a:ext uri="{FF2B5EF4-FFF2-40B4-BE49-F238E27FC236}">
                <a16:creationId xmlns:a16="http://schemas.microsoft.com/office/drawing/2014/main" id="{2064BE98-3806-43A2-8D6E-5AC25B909F41}"/>
              </a:ext>
            </a:extLst>
          </p:cNvPr>
          <p:cNvSpPr/>
          <p:nvPr/>
        </p:nvSpPr>
        <p:spPr>
          <a:xfrm>
            <a:off x="9309667" y="3380367"/>
            <a:ext cx="2497350" cy="369332"/>
          </a:xfrm>
          <a:prstGeom prst="rect">
            <a:avLst/>
          </a:prstGeom>
        </p:spPr>
        <p:txBody>
          <a:bodyPr wrap="none">
            <a:spAutoFit/>
          </a:bodyPr>
          <a:lstStyle/>
          <a:p>
            <a:r>
              <a:rPr lang="en-US" dirty="0">
                <a:latin typeface="Franklin Gothic Book" panose="020B0503020102020204" pitchFamily="34" charset="0"/>
                <a:cs typeface="Segoe UI" panose="020B0502040204020203" pitchFamily="34" charset="0"/>
              </a:rPr>
              <a:t>Power System Modeling</a:t>
            </a:r>
            <a:endParaRPr lang="en-US" dirty="0"/>
          </a:p>
        </p:txBody>
      </p:sp>
      <p:pic>
        <p:nvPicPr>
          <p:cNvPr id="51" name="Picture 50" descr="A close up of a logo&#10;&#10;Description automatically generated">
            <a:extLst>
              <a:ext uri="{FF2B5EF4-FFF2-40B4-BE49-F238E27FC236}">
                <a16:creationId xmlns:a16="http://schemas.microsoft.com/office/drawing/2014/main" id="{85793742-187C-41AE-ABAE-A1A0C6C88285}"/>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11551904" y="1"/>
            <a:ext cx="640080" cy="640080"/>
          </a:xfrm>
          <a:prstGeom prst="rect">
            <a:avLst/>
          </a:prstGeom>
          <a:ln>
            <a:noFill/>
          </a:ln>
          <a:effectLst>
            <a:softEdge rad="112500"/>
          </a:effectLst>
        </p:spPr>
      </p:pic>
      <p:grpSp>
        <p:nvGrpSpPr>
          <p:cNvPr id="53" name="Group 52">
            <a:extLst>
              <a:ext uri="{FF2B5EF4-FFF2-40B4-BE49-F238E27FC236}">
                <a16:creationId xmlns:a16="http://schemas.microsoft.com/office/drawing/2014/main" id="{7F4C9BFD-A0FE-4D89-B692-7814A8FD500B}"/>
              </a:ext>
            </a:extLst>
          </p:cNvPr>
          <p:cNvGrpSpPr/>
          <p:nvPr/>
        </p:nvGrpSpPr>
        <p:grpSpPr>
          <a:xfrm>
            <a:off x="273317" y="2075663"/>
            <a:ext cx="1491115" cy="1501604"/>
            <a:chOff x="817356" y="947611"/>
            <a:chExt cx="1491115" cy="1501604"/>
          </a:xfrm>
        </p:grpSpPr>
        <p:pic>
          <p:nvPicPr>
            <p:cNvPr id="55" name="Picture 54" descr="A close up of a logo&#10;&#10;Description automatically generated">
              <a:extLst>
                <a:ext uri="{FF2B5EF4-FFF2-40B4-BE49-F238E27FC236}">
                  <a16:creationId xmlns:a16="http://schemas.microsoft.com/office/drawing/2014/main" id="{D0CD4DDF-F8FB-4A8B-9077-08A587AD94AD}"/>
                </a:ext>
              </a:extLst>
            </p:cNvPr>
            <p:cNvPicPr>
              <a:picLocks noChangeAspect="1"/>
            </p:cNvPicPr>
            <p:nvPr/>
          </p:nvPicPr>
          <p:blipFill rotWithShape="1">
            <a:blip r:embed="rId13">
              <a:extLst>
                <a:ext uri="{28A0092B-C50C-407E-A947-70E740481C1C}">
                  <a14:useLocalDpi xmlns:a14="http://schemas.microsoft.com/office/drawing/2010/main" val="0"/>
                </a:ext>
              </a:extLst>
            </a:blip>
            <a:srcRect l="7026" t="8586" r="7034" b="22914"/>
            <a:stretch/>
          </p:blipFill>
          <p:spPr>
            <a:xfrm>
              <a:off x="817356" y="947611"/>
              <a:ext cx="1491115" cy="1188529"/>
            </a:xfrm>
            <a:prstGeom prst="rect">
              <a:avLst/>
            </a:prstGeom>
          </p:spPr>
        </p:pic>
        <p:sp>
          <p:nvSpPr>
            <p:cNvPr id="58" name="Rectangle 57">
              <a:extLst>
                <a:ext uri="{FF2B5EF4-FFF2-40B4-BE49-F238E27FC236}">
                  <a16:creationId xmlns:a16="http://schemas.microsoft.com/office/drawing/2014/main" id="{EA875D7A-7CD5-4FEE-8E28-196A024E419A}"/>
                </a:ext>
              </a:extLst>
            </p:cNvPr>
            <p:cNvSpPr/>
            <p:nvPr/>
          </p:nvSpPr>
          <p:spPr>
            <a:xfrm>
              <a:off x="929022" y="2079883"/>
              <a:ext cx="1267783" cy="369332"/>
            </a:xfrm>
            <a:prstGeom prst="rect">
              <a:avLst/>
            </a:prstGeom>
          </p:spPr>
          <p:txBody>
            <a:bodyPr wrap="none">
              <a:spAutoFit/>
            </a:bodyPr>
            <a:lstStyle/>
            <a:p>
              <a:r>
                <a:rPr lang="en-US">
                  <a:latin typeface="Franklin Gothic Book" panose="020B0503020102020204" pitchFamily="34" charset="0"/>
                  <a:cs typeface="Segoe UI" panose="020B0502040204020203" pitchFamily="34" charset="0"/>
                </a:rPr>
                <a:t>Generators</a:t>
              </a:r>
              <a:endParaRPr lang="en-US"/>
            </a:p>
          </p:txBody>
        </p:sp>
      </p:grpSp>
      <p:grpSp>
        <p:nvGrpSpPr>
          <p:cNvPr id="60" name="Group 59">
            <a:extLst>
              <a:ext uri="{FF2B5EF4-FFF2-40B4-BE49-F238E27FC236}">
                <a16:creationId xmlns:a16="http://schemas.microsoft.com/office/drawing/2014/main" id="{D03D6AE2-43FB-4140-B521-53DA1FE3A9E7}"/>
              </a:ext>
            </a:extLst>
          </p:cNvPr>
          <p:cNvGrpSpPr/>
          <p:nvPr/>
        </p:nvGrpSpPr>
        <p:grpSpPr>
          <a:xfrm>
            <a:off x="3168029" y="2094472"/>
            <a:ext cx="1109970" cy="1501383"/>
            <a:chOff x="1012867" y="2863064"/>
            <a:chExt cx="1109970" cy="1501383"/>
          </a:xfrm>
        </p:grpSpPr>
        <p:grpSp>
          <p:nvGrpSpPr>
            <p:cNvPr id="62" name="Group 61">
              <a:extLst>
                <a:ext uri="{FF2B5EF4-FFF2-40B4-BE49-F238E27FC236}">
                  <a16:creationId xmlns:a16="http://schemas.microsoft.com/office/drawing/2014/main" id="{864110D6-966B-478A-AED3-EC5FC1971611}"/>
                </a:ext>
              </a:extLst>
            </p:cNvPr>
            <p:cNvGrpSpPr/>
            <p:nvPr/>
          </p:nvGrpSpPr>
          <p:grpSpPr>
            <a:xfrm>
              <a:off x="1012867" y="2863064"/>
              <a:ext cx="1109970" cy="1188720"/>
              <a:chOff x="1012867" y="2863064"/>
              <a:chExt cx="1109970" cy="1188720"/>
            </a:xfrm>
          </p:grpSpPr>
          <p:grpSp>
            <p:nvGrpSpPr>
              <p:cNvPr id="64" name="Group 63">
                <a:extLst>
                  <a:ext uri="{FF2B5EF4-FFF2-40B4-BE49-F238E27FC236}">
                    <a16:creationId xmlns:a16="http://schemas.microsoft.com/office/drawing/2014/main" id="{85EBBD74-1F07-484C-8813-F725EE2BDA98}"/>
                  </a:ext>
                </a:extLst>
              </p:cNvPr>
              <p:cNvGrpSpPr/>
              <p:nvPr/>
            </p:nvGrpSpPr>
            <p:grpSpPr>
              <a:xfrm>
                <a:off x="1012867" y="2863064"/>
                <a:ext cx="1109970" cy="1188720"/>
                <a:chOff x="695799" y="2684009"/>
                <a:chExt cx="942119" cy="1008960"/>
              </a:xfrm>
            </p:grpSpPr>
            <p:pic>
              <p:nvPicPr>
                <p:cNvPr id="66" name="Picture 65" descr="A close up of a logo&#10;&#10;Description automatically generated">
                  <a:extLst>
                    <a:ext uri="{FF2B5EF4-FFF2-40B4-BE49-F238E27FC236}">
                      <a16:creationId xmlns:a16="http://schemas.microsoft.com/office/drawing/2014/main" id="{51BF4492-3E1A-41CA-9FBE-37EF6229C581}"/>
                    </a:ext>
                  </a:extLst>
                </p:cNvPr>
                <p:cNvPicPr>
                  <a:picLocks noChangeAspect="1"/>
                </p:cNvPicPr>
                <p:nvPr/>
              </p:nvPicPr>
              <p:blipFill rotWithShape="1">
                <a:blip r:embed="rId14">
                  <a:extLst>
                    <a:ext uri="{28A0092B-C50C-407E-A947-70E740481C1C}">
                      <a14:useLocalDpi xmlns:a14="http://schemas.microsoft.com/office/drawing/2010/main" val="0"/>
                    </a:ext>
                  </a:extLst>
                </a:blip>
                <a:srcRect l="11722" t="10029" r="35321" b="33257"/>
                <a:stretch/>
              </p:blipFill>
              <p:spPr>
                <a:xfrm>
                  <a:off x="695799" y="2684009"/>
                  <a:ext cx="942118" cy="1008960"/>
                </a:xfrm>
                <a:prstGeom prst="rect">
                  <a:avLst/>
                </a:prstGeom>
              </p:spPr>
            </p:pic>
            <p:sp>
              <p:nvSpPr>
                <p:cNvPr id="67" name="Rectangle 66">
                  <a:extLst>
                    <a:ext uri="{FF2B5EF4-FFF2-40B4-BE49-F238E27FC236}">
                      <a16:creationId xmlns:a16="http://schemas.microsoft.com/office/drawing/2014/main" id="{F140EB15-CA3F-4707-A240-E94783F9B63B}"/>
                    </a:ext>
                  </a:extLst>
                </p:cNvPr>
                <p:cNvSpPr/>
                <p:nvPr/>
              </p:nvSpPr>
              <p:spPr>
                <a:xfrm>
                  <a:off x="1569950" y="2978906"/>
                  <a:ext cx="67968" cy="6029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65" name="Picture 64" descr="A close up of a logo&#10;&#10;Description automatically generated">
                <a:extLst>
                  <a:ext uri="{FF2B5EF4-FFF2-40B4-BE49-F238E27FC236}">
                    <a16:creationId xmlns:a16="http://schemas.microsoft.com/office/drawing/2014/main" id="{EE748C81-DA1A-472E-8D06-C5355E0C9476}"/>
                  </a:ext>
                </a:extLst>
              </p:cNvPr>
              <p:cNvPicPr>
                <a:picLocks noChangeAspect="1"/>
              </p:cNvPicPr>
              <p:nvPr/>
            </p:nvPicPr>
            <p:blipFill rotWithShape="1">
              <a:blip r:embed="rId15">
                <a:extLst>
                  <a:ext uri="{28A0092B-C50C-407E-A947-70E740481C1C}">
                    <a14:useLocalDpi xmlns:a14="http://schemas.microsoft.com/office/drawing/2010/main" val="0"/>
                  </a:ext>
                </a:extLst>
              </a:blip>
              <a:srcRect b="12204"/>
              <a:stretch/>
            </p:blipFill>
            <p:spPr>
              <a:xfrm>
                <a:off x="1081557" y="3115463"/>
                <a:ext cx="389497" cy="341961"/>
              </a:xfrm>
              <a:prstGeom prst="rect">
                <a:avLst/>
              </a:prstGeom>
            </p:spPr>
          </p:pic>
        </p:grpSp>
        <p:sp>
          <p:nvSpPr>
            <p:cNvPr id="63" name="Rectangle 62">
              <a:extLst>
                <a:ext uri="{FF2B5EF4-FFF2-40B4-BE49-F238E27FC236}">
                  <a16:creationId xmlns:a16="http://schemas.microsoft.com/office/drawing/2014/main" id="{F2833D65-359D-4D6F-913D-FD590AC6B6D6}"/>
                </a:ext>
              </a:extLst>
            </p:cNvPr>
            <p:cNvSpPr/>
            <p:nvPr/>
          </p:nvSpPr>
          <p:spPr>
            <a:xfrm>
              <a:off x="1206215" y="3995115"/>
              <a:ext cx="723275" cy="369332"/>
            </a:xfrm>
            <a:prstGeom prst="rect">
              <a:avLst/>
            </a:prstGeom>
          </p:spPr>
          <p:txBody>
            <a:bodyPr wrap="none">
              <a:spAutoFit/>
            </a:bodyPr>
            <a:lstStyle/>
            <a:p>
              <a:r>
                <a:rPr lang="en-US">
                  <a:latin typeface="Franklin Gothic Book" panose="020B0503020102020204" pitchFamily="34" charset="0"/>
                  <a:cs typeface="Segoe UI" panose="020B0502040204020203" pitchFamily="34" charset="0"/>
                </a:rPr>
                <a:t>Costs</a:t>
              </a:r>
              <a:endParaRPr lang="en-US"/>
            </a:p>
          </p:txBody>
        </p:sp>
      </p:grpSp>
      <p:grpSp>
        <p:nvGrpSpPr>
          <p:cNvPr id="69" name="Group 68">
            <a:extLst>
              <a:ext uri="{FF2B5EF4-FFF2-40B4-BE49-F238E27FC236}">
                <a16:creationId xmlns:a16="http://schemas.microsoft.com/office/drawing/2014/main" id="{2E25A74D-1C7D-4D6B-BA6F-BB5A69182D93}"/>
              </a:ext>
            </a:extLst>
          </p:cNvPr>
          <p:cNvGrpSpPr/>
          <p:nvPr/>
        </p:nvGrpSpPr>
        <p:grpSpPr>
          <a:xfrm>
            <a:off x="283308" y="4675461"/>
            <a:ext cx="1491114" cy="1509581"/>
            <a:chOff x="817354" y="4695803"/>
            <a:chExt cx="1491114" cy="1509581"/>
          </a:xfrm>
        </p:grpSpPr>
        <p:pic>
          <p:nvPicPr>
            <p:cNvPr id="73" name="Picture 72" descr="A close up of a logo&#10;&#10;Description automatically generated">
              <a:extLst>
                <a:ext uri="{FF2B5EF4-FFF2-40B4-BE49-F238E27FC236}">
                  <a16:creationId xmlns:a16="http://schemas.microsoft.com/office/drawing/2014/main" id="{1C17245E-86CE-4B52-81F4-F140C3CC6842}"/>
                </a:ext>
              </a:extLst>
            </p:cNvPr>
            <p:cNvPicPr>
              <a:picLocks noChangeAspect="1"/>
            </p:cNvPicPr>
            <p:nvPr/>
          </p:nvPicPr>
          <p:blipFill rotWithShape="1">
            <a:blip r:embed="rId16">
              <a:extLst>
                <a:ext uri="{28A0092B-C50C-407E-A947-70E740481C1C}">
                  <a14:useLocalDpi xmlns:a14="http://schemas.microsoft.com/office/drawing/2010/main" val="0"/>
                </a:ext>
              </a:extLst>
            </a:blip>
            <a:srcRect l="8391" t="2026" r="8401" b="18073"/>
            <a:stretch/>
          </p:blipFill>
          <p:spPr>
            <a:xfrm>
              <a:off x="943949" y="4695803"/>
              <a:ext cx="1237925" cy="1188720"/>
            </a:xfrm>
            <a:prstGeom prst="rect">
              <a:avLst/>
            </a:prstGeom>
          </p:spPr>
        </p:pic>
        <p:sp>
          <p:nvSpPr>
            <p:cNvPr id="77" name="Rectangle 76">
              <a:extLst>
                <a:ext uri="{FF2B5EF4-FFF2-40B4-BE49-F238E27FC236}">
                  <a16:creationId xmlns:a16="http://schemas.microsoft.com/office/drawing/2014/main" id="{8458D047-90C9-4084-B917-F3BCAE086ACD}"/>
                </a:ext>
              </a:extLst>
            </p:cNvPr>
            <p:cNvSpPr/>
            <p:nvPr/>
          </p:nvSpPr>
          <p:spPr>
            <a:xfrm>
              <a:off x="817354" y="5836052"/>
              <a:ext cx="1491114" cy="369332"/>
            </a:xfrm>
            <a:prstGeom prst="rect">
              <a:avLst/>
            </a:prstGeom>
          </p:spPr>
          <p:txBody>
            <a:bodyPr wrap="none">
              <a:spAutoFit/>
            </a:bodyPr>
            <a:lstStyle/>
            <a:p>
              <a:r>
                <a:rPr lang="en-US">
                  <a:latin typeface="Franklin Gothic Book" panose="020B0503020102020204" pitchFamily="34" charset="0"/>
                  <a:cs typeface="Segoe UI" panose="020B0502040204020203" pitchFamily="34" charset="0"/>
                </a:rPr>
                <a:t>Load and I&amp;E</a:t>
              </a:r>
              <a:endParaRPr lang="en-US"/>
            </a:p>
          </p:txBody>
        </p:sp>
      </p:grpSp>
    </p:spTree>
    <p:extLst>
      <p:ext uri="{BB962C8B-B14F-4D97-AF65-F5344CB8AC3E}">
        <p14:creationId xmlns:p14="http://schemas.microsoft.com/office/powerpoint/2010/main" val="1874379441"/>
      </p:ext>
    </p:extLst>
  </p:cSld>
  <p:clrMapOvr>
    <a:masterClrMapping/>
  </p:clrMapOvr>
  <mc:AlternateContent xmlns:mc="http://schemas.openxmlformats.org/markup-compatibility/2006" xmlns:p14="http://schemas.microsoft.com/office/powerpoint/2010/main">
    <mc:Choice Requires="p14">
      <p:transition spd="slow" p14:dur="2000" advTm="65234"/>
    </mc:Choice>
    <mc:Fallback xmlns="">
      <p:transition spd="slow" advTm="65234"/>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Footer Placeholder 33">
            <a:extLst>
              <a:ext uri="{FF2B5EF4-FFF2-40B4-BE49-F238E27FC236}">
                <a16:creationId xmlns:a16="http://schemas.microsoft.com/office/drawing/2014/main" id="{06B067BA-99A7-44BC-8C37-14C2A6AF2B81}"/>
              </a:ext>
            </a:extLst>
          </p:cNvPr>
          <p:cNvSpPr>
            <a:spLocks noGrp="1"/>
          </p:cNvSpPr>
          <p:nvPr>
            <p:ph type="ftr" sz="quarter" idx="11"/>
          </p:nvPr>
        </p:nvSpPr>
        <p:spPr/>
        <p:txBody>
          <a:bodyPr/>
          <a:lstStyle/>
          <a:p>
            <a:r>
              <a:rPr lang="en-US"/>
              <a:t>Decarbonizing New York’s Power Sector</a:t>
            </a:r>
          </a:p>
        </p:txBody>
      </p:sp>
      <p:sp>
        <p:nvSpPr>
          <p:cNvPr id="35" name="Slide Number Placeholder 34">
            <a:extLst>
              <a:ext uri="{FF2B5EF4-FFF2-40B4-BE49-F238E27FC236}">
                <a16:creationId xmlns:a16="http://schemas.microsoft.com/office/drawing/2014/main" id="{ADD6E505-522A-40BC-84A9-3179A4B2EFF4}"/>
              </a:ext>
            </a:extLst>
          </p:cNvPr>
          <p:cNvSpPr>
            <a:spLocks noGrp="1"/>
          </p:cNvSpPr>
          <p:nvPr>
            <p:ph type="sldNum" sz="quarter" idx="12"/>
          </p:nvPr>
        </p:nvSpPr>
        <p:spPr/>
        <p:txBody>
          <a:bodyPr/>
          <a:lstStyle/>
          <a:p>
            <a:fld id="{CDD4280C-217C-470D-9A0D-6495CC1C2458}" type="slidenum">
              <a:rPr lang="en-US" smtClean="0"/>
              <a:t>4</a:t>
            </a:fld>
            <a:endParaRPr lang="en-US"/>
          </a:p>
        </p:txBody>
      </p:sp>
      <p:pic>
        <p:nvPicPr>
          <p:cNvPr id="133" name="Picture 132" descr="A close up of a logo&#10;&#10;Description automatically generated">
            <a:extLst>
              <a:ext uri="{FF2B5EF4-FFF2-40B4-BE49-F238E27FC236}">
                <a16:creationId xmlns:a16="http://schemas.microsoft.com/office/drawing/2014/main" id="{2790265F-261E-4530-97DC-1CEDA53A42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51904" y="1"/>
            <a:ext cx="640080" cy="640080"/>
          </a:xfrm>
          <a:prstGeom prst="rect">
            <a:avLst/>
          </a:prstGeom>
          <a:ln>
            <a:noFill/>
          </a:ln>
          <a:effectLst>
            <a:softEdge rad="112500"/>
          </a:effectLst>
        </p:spPr>
      </p:pic>
      <p:sp>
        <p:nvSpPr>
          <p:cNvPr id="10" name="Title 1">
            <a:extLst>
              <a:ext uri="{FF2B5EF4-FFF2-40B4-BE49-F238E27FC236}">
                <a16:creationId xmlns:a16="http://schemas.microsoft.com/office/drawing/2014/main" id="{D4B735BC-1452-42BF-9C9A-BB57729A67A9}"/>
              </a:ext>
            </a:extLst>
          </p:cNvPr>
          <p:cNvSpPr txBox="1">
            <a:spLocks/>
          </p:cNvSpPr>
          <p:nvPr/>
        </p:nvSpPr>
        <p:spPr>
          <a:xfrm>
            <a:off x="283308" y="196965"/>
            <a:ext cx="10515600" cy="71930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Franklin Gothic Book" panose="020B0503020102020204" pitchFamily="34" charset="0"/>
                <a:cs typeface="Segoe UI" panose="020B0502040204020203" pitchFamily="34" charset="0"/>
              </a:rPr>
              <a:t>New York’s Status</a:t>
            </a:r>
          </a:p>
        </p:txBody>
      </p:sp>
      <p:graphicFrame>
        <p:nvGraphicFramePr>
          <p:cNvPr id="46" name="Table 45">
            <a:extLst>
              <a:ext uri="{FF2B5EF4-FFF2-40B4-BE49-F238E27FC236}">
                <a16:creationId xmlns:a16="http://schemas.microsoft.com/office/drawing/2014/main" id="{6A34B829-CD0C-4D2E-AA42-9EF4A843757C}"/>
              </a:ext>
            </a:extLst>
          </p:cNvPr>
          <p:cNvGraphicFramePr>
            <a:graphicFrameLocks noGrp="1"/>
          </p:cNvGraphicFramePr>
          <p:nvPr>
            <p:extLst>
              <p:ext uri="{D42A27DB-BD31-4B8C-83A1-F6EECF244321}">
                <p14:modId xmlns:p14="http://schemas.microsoft.com/office/powerpoint/2010/main" val="2243546243"/>
              </p:ext>
            </p:extLst>
          </p:nvPr>
        </p:nvGraphicFramePr>
        <p:xfrm>
          <a:off x="3182790" y="1285017"/>
          <a:ext cx="6225801" cy="1828800"/>
        </p:xfrm>
        <a:graphic>
          <a:graphicData uri="http://schemas.openxmlformats.org/drawingml/2006/table">
            <a:tbl>
              <a:tblPr firstCol="1" bandRow="1">
                <a:tableStyleId>{5C22544A-7EE6-4342-B048-85BDC9FD1C3A}</a:tableStyleId>
              </a:tblPr>
              <a:tblGrid>
                <a:gridCol w="4430623">
                  <a:extLst>
                    <a:ext uri="{9D8B030D-6E8A-4147-A177-3AD203B41FA5}">
                      <a16:colId xmlns:a16="http://schemas.microsoft.com/office/drawing/2014/main" val="542799618"/>
                    </a:ext>
                  </a:extLst>
                </a:gridCol>
                <a:gridCol w="1795178">
                  <a:extLst>
                    <a:ext uri="{9D8B030D-6E8A-4147-A177-3AD203B41FA5}">
                      <a16:colId xmlns:a16="http://schemas.microsoft.com/office/drawing/2014/main" val="1491049751"/>
                    </a:ext>
                  </a:extLst>
                </a:gridCol>
              </a:tblGrid>
              <a:tr h="342195">
                <a:tc>
                  <a:txBody>
                    <a:bodyPr/>
                    <a:lstStyle/>
                    <a:p>
                      <a:pPr algn="ctr" fontAlgn="b"/>
                      <a:r>
                        <a:rPr lang="en-US" sz="2400" b="0" i="0" u="none" strike="noStrike" dirty="0">
                          <a:solidFill>
                            <a:srgbClr val="000000"/>
                          </a:solidFill>
                          <a:effectLst/>
                          <a:latin typeface="Franklin Gothic Book" panose="020B0503020102020204" pitchFamily="34" charset="0"/>
                        </a:rPr>
                        <a:t>2005 GHG Emissions*</a:t>
                      </a:r>
                    </a:p>
                  </a:txBody>
                  <a:tcPr marL="0" marR="0" marT="0" marB="0" anchor="b"/>
                </a:tc>
                <a:tc>
                  <a:txBody>
                    <a:bodyPr/>
                    <a:lstStyle/>
                    <a:p>
                      <a:pPr algn="ctr" fontAlgn="b"/>
                      <a:r>
                        <a:rPr lang="en-US" sz="2400" dirty="0">
                          <a:latin typeface="Franklin Gothic Book" panose="020B0503020102020204" pitchFamily="34" charset="0"/>
                        </a:rPr>
                        <a:t>53.58</a:t>
                      </a:r>
                      <a:endParaRPr lang="en-US" sz="2400" b="0" i="0" u="none" strike="noStrike" dirty="0">
                        <a:solidFill>
                          <a:srgbClr val="000000"/>
                        </a:solidFill>
                        <a:effectLst/>
                        <a:latin typeface="Franklin Gothic Book" panose="020B0503020102020204" pitchFamily="34" charset="0"/>
                      </a:endParaRPr>
                    </a:p>
                  </a:txBody>
                  <a:tcPr marL="0" marR="0" marT="0" marB="0" anchor="b"/>
                </a:tc>
                <a:extLst>
                  <a:ext uri="{0D108BD9-81ED-4DB2-BD59-A6C34878D82A}">
                    <a16:rowId xmlns:a16="http://schemas.microsoft.com/office/drawing/2014/main" val="1495448709"/>
                  </a:ext>
                </a:extLst>
              </a:tr>
              <a:tr h="342195">
                <a:tc>
                  <a:txBody>
                    <a:bodyPr/>
                    <a:lstStyle/>
                    <a:p>
                      <a:pPr algn="ctr" fontAlgn="b"/>
                      <a:r>
                        <a:rPr lang="en-US" sz="2400" b="0" i="0" u="none" strike="noStrike" dirty="0">
                          <a:solidFill>
                            <a:srgbClr val="000000"/>
                          </a:solidFill>
                          <a:effectLst/>
                          <a:latin typeface="Franklin Gothic Book" panose="020B0503020102020204" pitchFamily="34" charset="0"/>
                        </a:rPr>
                        <a:t>2016 GHG Emissions*</a:t>
                      </a:r>
                    </a:p>
                  </a:txBody>
                  <a:tcPr marL="0" marR="0" marT="0" marB="0" anchor="b"/>
                </a:tc>
                <a:tc>
                  <a:txBody>
                    <a:bodyPr/>
                    <a:lstStyle/>
                    <a:p>
                      <a:pPr algn="ctr" fontAlgn="b"/>
                      <a:r>
                        <a:rPr lang="en-US" sz="2400" b="0" i="0" u="none" strike="noStrike" dirty="0">
                          <a:solidFill>
                            <a:srgbClr val="000000"/>
                          </a:solidFill>
                          <a:effectLst/>
                          <a:latin typeface="Franklin Gothic Book" panose="020B0503020102020204" pitchFamily="34" charset="0"/>
                        </a:rPr>
                        <a:t>27.72</a:t>
                      </a:r>
                    </a:p>
                  </a:txBody>
                  <a:tcPr marL="0" marR="0" marT="0" marB="0" anchor="b"/>
                </a:tc>
                <a:extLst>
                  <a:ext uri="{0D108BD9-81ED-4DB2-BD59-A6C34878D82A}">
                    <a16:rowId xmlns:a16="http://schemas.microsoft.com/office/drawing/2014/main" val="3499716788"/>
                  </a:ext>
                </a:extLst>
              </a:tr>
              <a:tr h="325087">
                <a:tc>
                  <a:txBody>
                    <a:bodyPr/>
                    <a:lstStyle/>
                    <a:p>
                      <a:pPr algn="ctr" fontAlgn="b"/>
                      <a:r>
                        <a:rPr lang="en-US" sz="2400" b="1" i="0" u="none" strike="noStrike" dirty="0">
                          <a:solidFill>
                            <a:srgbClr val="000000"/>
                          </a:solidFill>
                          <a:effectLst/>
                          <a:latin typeface="Franklin Gothic Book" panose="020B0503020102020204" pitchFamily="34" charset="0"/>
                        </a:rPr>
                        <a:t>% of NY Total GHG</a:t>
                      </a:r>
                    </a:p>
                  </a:txBody>
                  <a:tcPr marL="0" marR="0" marT="0" marB="0" anchor="b"/>
                </a:tc>
                <a:tc>
                  <a:txBody>
                    <a:bodyPr/>
                    <a:lstStyle/>
                    <a:p>
                      <a:pPr algn="ctr" fontAlgn="b"/>
                      <a:r>
                        <a:rPr lang="en-US" sz="2400" b="1" i="0" u="none" strike="noStrike" dirty="0">
                          <a:solidFill>
                            <a:srgbClr val="000000"/>
                          </a:solidFill>
                          <a:effectLst/>
                          <a:latin typeface="Franklin Gothic Book" panose="020B0503020102020204" pitchFamily="34" charset="0"/>
                        </a:rPr>
                        <a:t>13%</a:t>
                      </a:r>
                    </a:p>
                  </a:txBody>
                  <a:tcPr marL="0" marR="0" marT="0" marB="0" anchor="b"/>
                </a:tc>
                <a:extLst>
                  <a:ext uri="{0D108BD9-81ED-4DB2-BD59-A6C34878D82A}">
                    <a16:rowId xmlns:a16="http://schemas.microsoft.com/office/drawing/2014/main" val="676558531"/>
                  </a:ext>
                </a:extLst>
              </a:tr>
              <a:tr h="325087">
                <a:tc>
                  <a:txBody>
                    <a:bodyPr/>
                    <a:lstStyle/>
                    <a:p>
                      <a:pPr algn="ctr" fontAlgn="b"/>
                      <a:r>
                        <a:rPr lang="en-US" sz="2400" b="0" i="0" u="none" strike="noStrike" dirty="0">
                          <a:solidFill>
                            <a:srgbClr val="000000"/>
                          </a:solidFill>
                          <a:effectLst/>
                          <a:latin typeface="Franklin Gothic Book" panose="020B0503020102020204" pitchFamily="34" charset="0"/>
                        </a:rPr>
                        <a:t>% of USA Total GHG</a:t>
                      </a:r>
                    </a:p>
                  </a:txBody>
                  <a:tcPr marL="0" marR="0" marT="0" marB="0" anchor="b"/>
                </a:tc>
                <a:tc>
                  <a:txBody>
                    <a:bodyPr/>
                    <a:lstStyle/>
                    <a:p>
                      <a:pPr algn="ctr" fontAlgn="b"/>
                      <a:r>
                        <a:rPr lang="en-US" sz="2400" b="0" i="0" u="none" strike="noStrike">
                          <a:solidFill>
                            <a:srgbClr val="000000"/>
                          </a:solidFill>
                          <a:effectLst/>
                          <a:latin typeface="Franklin Gothic Book" panose="020B0503020102020204" pitchFamily="34" charset="0"/>
                        </a:rPr>
                        <a:t>0.48%</a:t>
                      </a:r>
                    </a:p>
                  </a:txBody>
                  <a:tcPr marL="0" marR="0" marT="0" marB="0" anchor="b"/>
                </a:tc>
                <a:extLst>
                  <a:ext uri="{0D108BD9-81ED-4DB2-BD59-A6C34878D82A}">
                    <a16:rowId xmlns:a16="http://schemas.microsoft.com/office/drawing/2014/main" val="392898020"/>
                  </a:ext>
                </a:extLst>
              </a:tr>
              <a:tr h="325087">
                <a:tc>
                  <a:txBody>
                    <a:bodyPr/>
                    <a:lstStyle/>
                    <a:p>
                      <a:pPr algn="ctr" fontAlgn="b"/>
                      <a:r>
                        <a:rPr lang="en-US" sz="2400" b="0" i="0" u="none" strike="noStrike" dirty="0">
                          <a:solidFill>
                            <a:srgbClr val="000000"/>
                          </a:solidFill>
                          <a:effectLst/>
                          <a:latin typeface="Franklin Gothic Book" panose="020B0503020102020204" pitchFamily="34" charset="0"/>
                        </a:rPr>
                        <a:t>% of Global Total GHG</a:t>
                      </a:r>
                    </a:p>
                  </a:txBody>
                  <a:tcPr marL="0" marR="0" marT="0" marB="0" anchor="b"/>
                </a:tc>
                <a:tc>
                  <a:txBody>
                    <a:bodyPr/>
                    <a:lstStyle/>
                    <a:p>
                      <a:pPr algn="ctr" fontAlgn="b"/>
                      <a:r>
                        <a:rPr lang="en-US" sz="2400" b="0" i="0" u="none" strike="noStrike" dirty="0">
                          <a:solidFill>
                            <a:srgbClr val="000000"/>
                          </a:solidFill>
                          <a:effectLst/>
                          <a:latin typeface="Franklin Gothic Book" panose="020B0503020102020204" pitchFamily="34" charset="0"/>
                        </a:rPr>
                        <a:t>0.06%</a:t>
                      </a:r>
                    </a:p>
                  </a:txBody>
                  <a:tcPr marL="0" marR="0" marT="0" marB="0" anchor="b"/>
                </a:tc>
                <a:extLst>
                  <a:ext uri="{0D108BD9-81ED-4DB2-BD59-A6C34878D82A}">
                    <a16:rowId xmlns:a16="http://schemas.microsoft.com/office/drawing/2014/main" val="3081871559"/>
                  </a:ext>
                </a:extLst>
              </a:tr>
            </a:tbl>
          </a:graphicData>
        </a:graphic>
      </p:graphicFrame>
      <p:sp>
        <p:nvSpPr>
          <p:cNvPr id="50" name="TextBox 49">
            <a:extLst>
              <a:ext uri="{FF2B5EF4-FFF2-40B4-BE49-F238E27FC236}">
                <a16:creationId xmlns:a16="http://schemas.microsoft.com/office/drawing/2014/main" id="{0BF38CAF-5D29-4502-8733-830486A6F2D8}"/>
              </a:ext>
            </a:extLst>
          </p:cNvPr>
          <p:cNvSpPr txBox="1"/>
          <p:nvPr/>
        </p:nvSpPr>
        <p:spPr>
          <a:xfrm>
            <a:off x="3317598" y="3116287"/>
            <a:ext cx="6864105" cy="276999"/>
          </a:xfrm>
          <a:prstGeom prst="rect">
            <a:avLst/>
          </a:prstGeom>
          <a:noFill/>
        </p:spPr>
        <p:txBody>
          <a:bodyPr wrap="square" rtlCol="0">
            <a:spAutoFit/>
          </a:bodyPr>
          <a:lstStyle/>
          <a:p>
            <a:r>
              <a:rPr lang="en-US" sz="1200" dirty="0">
                <a:latin typeface="Franklin Gothic Book" panose="020B0503020102020204" pitchFamily="34" charset="0"/>
              </a:rPr>
              <a:t>* Units: </a:t>
            </a:r>
            <a:r>
              <a:rPr lang="en-US" sz="1200" b="0" i="0" u="none" strike="noStrike" dirty="0">
                <a:solidFill>
                  <a:srgbClr val="000000"/>
                </a:solidFill>
                <a:effectLst/>
                <a:latin typeface="Franklin Gothic Book" panose="020B0503020102020204" pitchFamily="34" charset="0"/>
              </a:rPr>
              <a:t>[</a:t>
            </a:r>
            <a:r>
              <a:rPr lang="en-US" sz="1200" b="0" i="0" u="none" strike="noStrike" dirty="0" err="1">
                <a:solidFill>
                  <a:srgbClr val="000000"/>
                </a:solidFill>
                <a:effectLst/>
                <a:latin typeface="Franklin Gothic Book" panose="020B0503020102020204" pitchFamily="34" charset="0"/>
              </a:rPr>
              <a:t>MMt</a:t>
            </a:r>
            <a:r>
              <a:rPr lang="en-US" sz="1200" b="0" i="0" u="none" strike="noStrike" dirty="0">
                <a:solidFill>
                  <a:srgbClr val="000000"/>
                </a:solidFill>
                <a:effectLst/>
                <a:latin typeface="Franklin Gothic Book" panose="020B0503020102020204" pitchFamily="34" charset="0"/>
              </a:rPr>
              <a:t> CO2e/yr] 	</a:t>
            </a:r>
            <a:r>
              <a:rPr lang="en-US" sz="1200" dirty="0">
                <a:latin typeface="Franklin Gothic Book" panose="020B0503020102020204" pitchFamily="34" charset="0"/>
              </a:rPr>
              <a:t>Source: 2016 NY Greenhouse Gas Inventory &amp; Our World In Data</a:t>
            </a:r>
          </a:p>
        </p:txBody>
      </p:sp>
      <p:sp>
        <p:nvSpPr>
          <p:cNvPr id="7" name="Title 1">
            <a:extLst>
              <a:ext uri="{FF2B5EF4-FFF2-40B4-BE49-F238E27FC236}">
                <a16:creationId xmlns:a16="http://schemas.microsoft.com/office/drawing/2014/main" id="{62554778-FFC4-4AD4-858D-DFB7259990EF}"/>
              </a:ext>
            </a:extLst>
          </p:cNvPr>
          <p:cNvSpPr txBox="1">
            <a:spLocks/>
          </p:cNvSpPr>
          <p:nvPr/>
        </p:nvSpPr>
        <p:spPr>
          <a:xfrm>
            <a:off x="650314" y="3444086"/>
            <a:ext cx="11766452" cy="48069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latin typeface="Franklin Gothic Book" panose="020B0503020102020204" pitchFamily="34" charset="0"/>
                <a:cs typeface="Segoe UI" panose="020B0502040204020203" pitchFamily="34" charset="0"/>
              </a:rPr>
              <a:t>Grid Stakeholders</a:t>
            </a:r>
          </a:p>
        </p:txBody>
      </p:sp>
      <p:sp>
        <p:nvSpPr>
          <p:cNvPr id="9" name="Title 1">
            <a:extLst>
              <a:ext uri="{FF2B5EF4-FFF2-40B4-BE49-F238E27FC236}">
                <a16:creationId xmlns:a16="http://schemas.microsoft.com/office/drawing/2014/main" id="{B8581B75-45CB-4D7B-ACB7-F75136F485EC}"/>
              </a:ext>
            </a:extLst>
          </p:cNvPr>
          <p:cNvSpPr txBox="1">
            <a:spLocks/>
          </p:cNvSpPr>
          <p:nvPr/>
        </p:nvSpPr>
        <p:spPr>
          <a:xfrm>
            <a:off x="650314" y="877954"/>
            <a:ext cx="11766452" cy="48069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dirty="0">
                <a:latin typeface="Franklin Gothic Book" panose="020B0503020102020204" pitchFamily="34" charset="0"/>
                <a:cs typeface="Segoe UI" panose="020B0502040204020203" pitchFamily="34" charset="0"/>
              </a:rPr>
              <a:t>Power Sector Emissions in Context</a:t>
            </a:r>
          </a:p>
        </p:txBody>
      </p:sp>
      <p:sp>
        <p:nvSpPr>
          <p:cNvPr id="53" name="Rectangle 52">
            <a:extLst>
              <a:ext uri="{FF2B5EF4-FFF2-40B4-BE49-F238E27FC236}">
                <a16:creationId xmlns:a16="http://schemas.microsoft.com/office/drawing/2014/main" id="{00FB69C2-CE09-45C4-B8E1-E169F9BC51F3}"/>
              </a:ext>
            </a:extLst>
          </p:cNvPr>
          <p:cNvSpPr/>
          <p:nvPr/>
        </p:nvSpPr>
        <p:spPr>
          <a:xfrm>
            <a:off x="1129022" y="4254296"/>
            <a:ext cx="5286211" cy="1420902"/>
          </a:xfrm>
          <a:prstGeom prst="rect">
            <a:avLst/>
          </a:prstGeom>
        </p:spPr>
        <p:txBody>
          <a:bodyPr wrap="square">
            <a:spAutoFit/>
          </a:bodyPr>
          <a:lstStyle/>
          <a:p>
            <a:pPr>
              <a:lnSpc>
                <a:spcPct val="150000"/>
              </a:lnSpc>
            </a:pPr>
            <a:r>
              <a:rPr lang="en-US" sz="2000" b="1" dirty="0">
                <a:latin typeface="Franklin Gothic Book" panose="020B0503020102020204" pitchFamily="34" charset="0"/>
              </a:rPr>
              <a:t>Government: </a:t>
            </a:r>
            <a:r>
              <a:rPr lang="en-US" sz="2000" dirty="0">
                <a:latin typeface="Franklin Gothic Book" panose="020B0503020102020204" pitchFamily="34" charset="0"/>
              </a:rPr>
              <a:t>Office of the Governor/NYPSC</a:t>
            </a:r>
          </a:p>
          <a:p>
            <a:pPr>
              <a:lnSpc>
                <a:spcPct val="150000"/>
              </a:lnSpc>
            </a:pPr>
            <a:r>
              <a:rPr lang="en-US" sz="2000" b="1" dirty="0">
                <a:latin typeface="Franklin Gothic Book" panose="020B0503020102020204" pitchFamily="34" charset="0"/>
              </a:rPr>
              <a:t>Public Benefit Organizations: </a:t>
            </a:r>
            <a:r>
              <a:rPr lang="en-US" sz="2000" dirty="0">
                <a:latin typeface="Franklin Gothic Book" panose="020B0503020102020204" pitchFamily="34" charset="0"/>
              </a:rPr>
              <a:t>NYSERDA/NYISO</a:t>
            </a:r>
          </a:p>
          <a:p>
            <a:pPr>
              <a:lnSpc>
                <a:spcPct val="150000"/>
              </a:lnSpc>
            </a:pPr>
            <a:r>
              <a:rPr lang="en-US" sz="2000" b="1" dirty="0">
                <a:latin typeface="Franklin Gothic Book" panose="020B0503020102020204" pitchFamily="34" charset="0"/>
              </a:rPr>
              <a:t>Utilities: </a:t>
            </a:r>
            <a:r>
              <a:rPr lang="en-US" sz="2000" dirty="0">
                <a:latin typeface="Franklin Gothic Book" panose="020B0503020102020204" pitchFamily="34" charset="0"/>
              </a:rPr>
              <a:t>ConEdison, National Grid</a:t>
            </a:r>
          </a:p>
        </p:txBody>
      </p:sp>
      <p:grpSp>
        <p:nvGrpSpPr>
          <p:cNvPr id="15" name="Group 14">
            <a:extLst>
              <a:ext uri="{FF2B5EF4-FFF2-40B4-BE49-F238E27FC236}">
                <a16:creationId xmlns:a16="http://schemas.microsoft.com/office/drawing/2014/main" id="{9CD9F928-DDBE-46E7-A76C-4E0E27D05CA4}"/>
              </a:ext>
            </a:extLst>
          </p:cNvPr>
          <p:cNvGrpSpPr/>
          <p:nvPr/>
        </p:nvGrpSpPr>
        <p:grpSpPr>
          <a:xfrm>
            <a:off x="6749651" y="3768436"/>
            <a:ext cx="4473661" cy="2263480"/>
            <a:chOff x="6749651" y="3768436"/>
            <a:chExt cx="4473661" cy="2263480"/>
          </a:xfrm>
        </p:grpSpPr>
        <p:grpSp>
          <p:nvGrpSpPr>
            <p:cNvPr id="41" name="Group 40">
              <a:extLst>
                <a:ext uri="{FF2B5EF4-FFF2-40B4-BE49-F238E27FC236}">
                  <a16:creationId xmlns:a16="http://schemas.microsoft.com/office/drawing/2014/main" id="{07AE168F-CF8F-49C5-A80C-ABC0B323BFD2}"/>
                </a:ext>
              </a:extLst>
            </p:cNvPr>
            <p:cNvGrpSpPr/>
            <p:nvPr/>
          </p:nvGrpSpPr>
          <p:grpSpPr>
            <a:xfrm>
              <a:off x="6749651" y="3768436"/>
              <a:ext cx="2279155" cy="2263480"/>
              <a:chOff x="7278181" y="3916393"/>
              <a:chExt cx="2279155" cy="2263480"/>
            </a:xfrm>
          </p:grpSpPr>
          <p:sp>
            <p:nvSpPr>
              <p:cNvPr id="42" name="Arrow: Curved Up 41">
                <a:extLst>
                  <a:ext uri="{FF2B5EF4-FFF2-40B4-BE49-F238E27FC236}">
                    <a16:creationId xmlns:a16="http://schemas.microsoft.com/office/drawing/2014/main" id="{9B7ED4AA-4B39-463B-AEDE-7474981D6607}"/>
                  </a:ext>
                </a:extLst>
              </p:cNvPr>
              <p:cNvSpPr/>
              <p:nvPr/>
            </p:nvSpPr>
            <p:spPr>
              <a:xfrm flipH="1">
                <a:off x="7711440" y="5642603"/>
                <a:ext cx="1503679" cy="537270"/>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3" name="Arrow: Curved Up 42">
                <a:extLst>
                  <a:ext uri="{FF2B5EF4-FFF2-40B4-BE49-F238E27FC236}">
                    <a16:creationId xmlns:a16="http://schemas.microsoft.com/office/drawing/2014/main" id="{F459D5B6-9995-41E7-A7E8-A7B6BD51E0A2}"/>
                  </a:ext>
                </a:extLst>
              </p:cNvPr>
              <p:cNvSpPr/>
              <p:nvPr/>
            </p:nvSpPr>
            <p:spPr>
              <a:xfrm flipV="1">
                <a:off x="7757149" y="3916393"/>
                <a:ext cx="1503679" cy="486610"/>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45" name="Group 44">
                <a:extLst>
                  <a:ext uri="{FF2B5EF4-FFF2-40B4-BE49-F238E27FC236}">
                    <a16:creationId xmlns:a16="http://schemas.microsoft.com/office/drawing/2014/main" id="{736A1720-1AA2-4AE2-8B67-89CF31E9D973}"/>
                  </a:ext>
                </a:extLst>
              </p:cNvPr>
              <p:cNvGrpSpPr/>
              <p:nvPr/>
            </p:nvGrpSpPr>
            <p:grpSpPr>
              <a:xfrm>
                <a:off x="8786012" y="4505682"/>
                <a:ext cx="771324" cy="1077504"/>
                <a:chOff x="8786012" y="4505682"/>
                <a:chExt cx="771324" cy="1077504"/>
              </a:xfrm>
            </p:grpSpPr>
            <p:pic>
              <p:nvPicPr>
                <p:cNvPr id="51" name="Picture 50" descr="A close up of a logo&#10;&#10;Description automatically generated">
                  <a:extLst>
                    <a:ext uri="{FF2B5EF4-FFF2-40B4-BE49-F238E27FC236}">
                      <a16:creationId xmlns:a16="http://schemas.microsoft.com/office/drawing/2014/main" id="{B471CC7E-5A53-47BE-884A-FF061569C082}"/>
                    </a:ext>
                  </a:extLst>
                </p:cNvPr>
                <p:cNvPicPr>
                  <a:picLocks noChangeAspect="1"/>
                </p:cNvPicPr>
                <p:nvPr/>
              </p:nvPicPr>
              <p:blipFill rotWithShape="1">
                <a:blip r:embed="rId4">
                  <a:extLst>
                    <a:ext uri="{28A0092B-C50C-407E-A947-70E740481C1C}">
                      <a14:useLocalDpi xmlns:a14="http://schemas.microsoft.com/office/drawing/2010/main" val="0"/>
                    </a:ext>
                  </a:extLst>
                </a:blip>
                <a:srcRect l="9408" r="10267" b="14148"/>
                <a:stretch/>
              </p:blipFill>
              <p:spPr>
                <a:xfrm>
                  <a:off x="8872902" y="4505682"/>
                  <a:ext cx="684434" cy="731520"/>
                </a:xfrm>
                <a:prstGeom prst="rect">
                  <a:avLst/>
                </a:prstGeom>
              </p:spPr>
            </p:pic>
            <p:sp>
              <p:nvSpPr>
                <p:cNvPr id="52" name="Rectangle 51">
                  <a:extLst>
                    <a:ext uri="{FF2B5EF4-FFF2-40B4-BE49-F238E27FC236}">
                      <a16:creationId xmlns:a16="http://schemas.microsoft.com/office/drawing/2014/main" id="{7794F09F-B6B2-4E03-A665-39AC0CBC5872}"/>
                    </a:ext>
                  </a:extLst>
                </p:cNvPr>
                <p:cNvSpPr/>
                <p:nvPr/>
              </p:nvSpPr>
              <p:spPr>
                <a:xfrm>
                  <a:off x="8786012" y="5213854"/>
                  <a:ext cx="740844" cy="369332"/>
                </a:xfrm>
                <a:prstGeom prst="rect">
                  <a:avLst/>
                </a:prstGeom>
              </p:spPr>
              <p:txBody>
                <a:bodyPr wrap="none">
                  <a:spAutoFit/>
                </a:bodyPr>
                <a:lstStyle/>
                <a:p>
                  <a:r>
                    <a:rPr lang="en-US" dirty="0">
                      <a:latin typeface="Franklin Gothic Book" panose="020B0503020102020204" pitchFamily="34" charset="0"/>
                    </a:rPr>
                    <a:t>Policy</a:t>
                  </a:r>
                  <a:endParaRPr lang="en-US" dirty="0"/>
                </a:p>
              </p:txBody>
            </p:sp>
          </p:grpSp>
          <p:grpSp>
            <p:nvGrpSpPr>
              <p:cNvPr id="47" name="Group 46">
                <a:extLst>
                  <a:ext uri="{FF2B5EF4-FFF2-40B4-BE49-F238E27FC236}">
                    <a16:creationId xmlns:a16="http://schemas.microsoft.com/office/drawing/2014/main" id="{30627B2E-CDA9-4438-B26F-D54CD60FD6AA}"/>
                  </a:ext>
                </a:extLst>
              </p:cNvPr>
              <p:cNvGrpSpPr/>
              <p:nvPr/>
            </p:nvGrpSpPr>
            <p:grpSpPr>
              <a:xfrm>
                <a:off x="7278181" y="4558297"/>
                <a:ext cx="1095749" cy="1048237"/>
                <a:chOff x="7278181" y="4558297"/>
                <a:chExt cx="1095749" cy="1048237"/>
              </a:xfrm>
            </p:grpSpPr>
            <p:pic>
              <p:nvPicPr>
                <p:cNvPr id="48" name="Picture 47" descr="A close up of a logo&#10;&#10;Description automatically generated">
                  <a:extLst>
                    <a:ext uri="{FF2B5EF4-FFF2-40B4-BE49-F238E27FC236}">
                      <a16:creationId xmlns:a16="http://schemas.microsoft.com/office/drawing/2014/main" id="{E9088956-AA1B-4492-9EC1-FE70A56C8328}"/>
                    </a:ext>
                  </a:extLst>
                </p:cNvPr>
                <p:cNvPicPr>
                  <a:picLocks noChangeAspect="1"/>
                </p:cNvPicPr>
                <p:nvPr/>
              </p:nvPicPr>
              <p:blipFill rotWithShape="1">
                <a:blip r:embed="rId5">
                  <a:extLst>
                    <a:ext uri="{28A0092B-C50C-407E-A947-70E740481C1C}">
                      <a14:useLocalDpi xmlns:a14="http://schemas.microsoft.com/office/drawing/2010/main" val="0"/>
                    </a:ext>
                  </a:extLst>
                </a:blip>
                <a:srcRect l="7968" t="2473" r="7968" b="16444"/>
                <a:stretch/>
              </p:blipFill>
              <p:spPr>
                <a:xfrm>
                  <a:off x="7442346" y="4558297"/>
                  <a:ext cx="758417" cy="731520"/>
                </a:xfrm>
                <a:prstGeom prst="rect">
                  <a:avLst/>
                </a:prstGeom>
              </p:spPr>
            </p:pic>
            <p:sp>
              <p:nvSpPr>
                <p:cNvPr id="49" name="Rectangle 48">
                  <a:extLst>
                    <a:ext uri="{FF2B5EF4-FFF2-40B4-BE49-F238E27FC236}">
                      <a16:creationId xmlns:a16="http://schemas.microsoft.com/office/drawing/2014/main" id="{E87B4CB9-3003-457E-95F9-4EFE2FFCC432}"/>
                    </a:ext>
                  </a:extLst>
                </p:cNvPr>
                <p:cNvSpPr/>
                <p:nvPr/>
              </p:nvSpPr>
              <p:spPr>
                <a:xfrm>
                  <a:off x="7278181" y="5237202"/>
                  <a:ext cx="1095749" cy="369332"/>
                </a:xfrm>
                <a:prstGeom prst="rect">
                  <a:avLst/>
                </a:prstGeom>
              </p:spPr>
              <p:txBody>
                <a:bodyPr wrap="none">
                  <a:spAutoFit/>
                </a:bodyPr>
                <a:lstStyle/>
                <a:p>
                  <a:r>
                    <a:rPr lang="en-US" dirty="0">
                      <a:latin typeface="Franklin Gothic Book" panose="020B0503020102020204" pitchFamily="34" charset="0"/>
                    </a:rPr>
                    <a:t>Research</a:t>
                  </a:r>
                  <a:endParaRPr lang="en-US" dirty="0"/>
                </a:p>
              </p:txBody>
            </p:sp>
          </p:grpSp>
        </p:grpSp>
        <p:sp>
          <p:nvSpPr>
            <p:cNvPr id="11" name="Arrow: Right 10">
              <a:extLst>
                <a:ext uri="{FF2B5EF4-FFF2-40B4-BE49-F238E27FC236}">
                  <a16:creationId xmlns:a16="http://schemas.microsoft.com/office/drawing/2014/main" id="{089FF1A8-ACD5-4A42-9FFB-12D8822149B4}"/>
                </a:ext>
              </a:extLst>
            </p:cNvPr>
            <p:cNvSpPr/>
            <p:nvPr/>
          </p:nvSpPr>
          <p:spPr>
            <a:xfrm>
              <a:off x="9203494" y="4649544"/>
              <a:ext cx="721360" cy="2774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close up of a logo&#10;&#10;Description automatically generated">
              <a:extLst>
                <a:ext uri="{FF2B5EF4-FFF2-40B4-BE49-F238E27FC236}">
                  <a16:creationId xmlns:a16="http://schemas.microsoft.com/office/drawing/2014/main" id="{BFEFEB94-45CF-4D07-A63C-06ADD544F66E}"/>
                </a:ext>
              </a:extLst>
            </p:cNvPr>
            <p:cNvPicPr>
              <a:picLocks noChangeAspect="1"/>
            </p:cNvPicPr>
            <p:nvPr/>
          </p:nvPicPr>
          <p:blipFill rotWithShape="1">
            <a:blip r:embed="rId6">
              <a:extLst>
                <a:ext uri="{28A0092B-C50C-407E-A947-70E740481C1C}">
                  <a14:useLocalDpi xmlns:a14="http://schemas.microsoft.com/office/drawing/2010/main" val="0"/>
                </a:ext>
              </a:extLst>
            </a:blip>
            <a:srcRect b="14340"/>
            <a:stretch/>
          </p:blipFill>
          <p:spPr>
            <a:xfrm>
              <a:off x="10099542" y="4336490"/>
              <a:ext cx="1019769" cy="873531"/>
            </a:xfrm>
            <a:prstGeom prst="rect">
              <a:avLst/>
            </a:prstGeom>
          </p:spPr>
        </p:pic>
        <p:sp>
          <p:nvSpPr>
            <p:cNvPr id="14" name="Rectangle 13">
              <a:extLst>
                <a:ext uri="{FF2B5EF4-FFF2-40B4-BE49-F238E27FC236}">
                  <a16:creationId xmlns:a16="http://schemas.microsoft.com/office/drawing/2014/main" id="{E6846852-B727-4E12-A260-8EB9C1885118}"/>
                </a:ext>
              </a:extLst>
            </p:cNvPr>
            <p:cNvSpPr/>
            <p:nvPr/>
          </p:nvSpPr>
          <p:spPr>
            <a:xfrm>
              <a:off x="9995540" y="5089245"/>
              <a:ext cx="1227772" cy="646331"/>
            </a:xfrm>
            <a:prstGeom prst="rect">
              <a:avLst/>
            </a:prstGeom>
          </p:spPr>
          <p:txBody>
            <a:bodyPr wrap="none">
              <a:spAutoFit/>
            </a:bodyPr>
            <a:lstStyle/>
            <a:p>
              <a:pPr algn="ctr"/>
              <a:r>
                <a:rPr lang="en-US" dirty="0">
                  <a:latin typeface="Franklin Gothic Book" panose="020B0503020102020204" pitchFamily="34" charset="0"/>
                </a:rPr>
                <a:t>Implement</a:t>
              </a:r>
            </a:p>
            <a:p>
              <a:pPr algn="ctr"/>
              <a:r>
                <a:rPr lang="en-US" dirty="0">
                  <a:latin typeface="Franklin Gothic Book" panose="020B0503020102020204" pitchFamily="34" charset="0"/>
                </a:rPr>
                <a:t>Solutions</a:t>
              </a:r>
              <a:endParaRPr lang="en-US" dirty="0"/>
            </a:p>
          </p:txBody>
        </p:sp>
      </p:grpSp>
    </p:spTree>
    <p:extLst>
      <p:ext uri="{BB962C8B-B14F-4D97-AF65-F5344CB8AC3E}">
        <p14:creationId xmlns:p14="http://schemas.microsoft.com/office/powerpoint/2010/main" val="2672446099"/>
      </p:ext>
    </p:extLst>
  </p:cSld>
  <p:clrMapOvr>
    <a:masterClrMapping/>
  </p:clrMapOvr>
  <mc:AlternateContent xmlns:mc="http://schemas.openxmlformats.org/markup-compatibility/2006" xmlns:p14="http://schemas.microsoft.com/office/powerpoint/2010/main">
    <mc:Choice Requires="p14">
      <p:transition spd="slow" p14:dur="2000" advTm="125281"/>
    </mc:Choice>
    <mc:Fallback xmlns="">
      <p:transition spd="slow" advTm="125281"/>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close up of a sign&#10;&#10;Description automatically generated">
            <a:extLst>
              <a:ext uri="{FF2B5EF4-FFF2-40B4-BE49-F238E27FC236}">
                <a16:creationId xmlns:a16="http://schemas.microsoft.com/office/drawing/2014/main" id="{CB503381-C490-4A07-A57B-0A7737BD1A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00519" y="1892749"/>
            <a:ext cx="2720161" cy="1468887"/>
          </a:xfrm>
          <a:prstGeom prst="rect">
            <a:avLst/>
          </a:prstGeom>
        </p:spPr>
      </p:pic>
      <p:sp>
        <p:nvSpPr>
          <p:cNvPr id="34" name="Footer Placeholder 33">
            <a:extLst>
              <a:ext uri="{FF2B5EF4-FFF2-40B4-BE49-F238E27FC236}">
                <a16:creationId xmlns:a16="http://schemas.microsoft.com/office/drawing/2014/main" id="{06B067BA-99A7-44BC-8C37-14C2A6AF2B81}"/>
              </a:ext>
            </a:extLst>
          </p:cNvPr>
          <p:cNvSpPr>
            <a:spLocks noGrp="1"/>
          </p:cNvSpPr>
          <p:nvPr>
            <p:ph type="ftr" sz="quarter" idx="11"/>
          </p:nvPr>
        </p:nvSpPr>
        <p:spPr/>
        <p:txBody>
          <a:bodyPr/>
          <a:lstStyle/>
          <a:p>
            <a:r>
              <a:rPr lang="en-US"/>
              <a:t>Decarbonizing New York’s Power Sector</a:t>
            </a:r>
          </a:p>
        </p:txBody>
      </p:sp>
      <p:sp>
        <p:nvSpPr>
          <p:cNvPr id="35" name="Slide Number Placeholder 34">
            <a:extLst>
              <a:ext uri="{FF2B5EF4-FFF2-40B4-BE49-F238E27FC236}">
                <a16:creationId xmlns:a16="http://schemas.microsoft.com/office/drawing/2014/main" id="{ADD6E505-522A-40BC-84A9-3179A4B2EFF4}"/>
              </a:ext>
            </a:extLst>
          </p:cNvPr>
          <p:cNvSpPr>
            <a:spLocks noGrp="1"/>
          </p:cNvSpPr>
          <p:nvPr>
            <p:ph type="sldNum" sz="quarter" idx="12"/>
          </p:nvPr>
        </p:nvSpPr>
        <p:spPr/>
        <p:txBody>
          <a:bodyPr/>
          <a:lstStyle/>
          <a:p>
            <a:fld id="{CDD4280C-217C-470D-9A0D-6495CC1C2458}" type="slidenum">
              <a:rPr lang="en-US" smtClean="0"/>
              <a:t>40</a:t>
            </a:fld>
            <a:endParaRPr lang="en-US"/>
          </a:p>
        </p:txBody>
      </p:sp>
      <p:grpSp>
        <p:nvGrpSpPr>
          <p:cNvPr id="85" name="Group 84">
            <a:extLst>
              <a:ext uri="{FF2B5EF4-FFF2-40B4-BE49-F238E27FC236}">
                <a16:creationId xmlns:a16="http://schemas.microsoft.com/office/drawing/2014/main" id="{AFF869D0-D5AB-4149-91A6-FF290AC57D7D}"/>
              </a:ext>
            </a:extLst>
          </p:cNvPr>
          <p:cNvGrpSpPr/>
          <p:nvPr/>
        </p:nvGrpSpPr>
        <p:grpSpPr>
          <a:xfrm>
            <a:off x="1878521" y="2310591"/>
            <a:ext cx="2274307" cy="838651"/>
            <a:chOff x="1848192" y="2408362"/>
            <a:chExt cx="2274307" cy="838651"/>
          </a:xfrm>
        </p:grpSpPr>
        <p:sp>
          <p:nvSpPr>
            <p:cNvPr id="45" name="Rectangle 44">
              <a:extLst>
                <a:ext uri="{FF2B5EF4-FFF2-40B4-BE49-F238E27FC236}">
                  <a16:creationId xmlns:a16="http://schemas.microsoft.com/office/drawing/2014/main" id="{C7366362-09AF-4129-B6E4-788148191253}"/>
                </a:ext>
              </a:extLst>
            </p:cNvPr>
            <p:cNvSpPr/>
            <p:nvPr/>
          </p:nvSpPr>
          <p:spPr>
            <a:xfrm>
              <a:off x="3794309" y="2408362"/>
              <a:ext cx="328190" cy="8386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0" name="Straight Arrow Connector 79">
              <a:extLst>
                <a:ext uri="{FF2B5EF4-FFF2-40B4-BE49-F238E27FC236}">
                  <a16:creationId xmlns:a16="http://schemas.microsoft.com/office/drawing/2014/main" id="{148CCD8E-F5F3-4FBC-8A81-FB7769DA8AD0}"/>
                </a:ext>
              </a:extLst>
            </p:cNvPr>
            <p:cNvCxnSpPr>
              <a:cxnSpLocks/>
              <a:endCxn id="66" idx="1"/>
            </p:cNvCxnSpPr>
            <p:nvPr/>
          </p:nvCxnSpPr>
          <p:spPr>
            <a:xfrm flipV="1">
              <a:off x="1848192" y="2764289"/>
              <a:ext cx="904145" cy="3338"/>
            </a:xfrm>
            <a:prstGeom prst="straightConnector1">
              <a:avLst/>
            </a:prstGeom>
            <a:ln w="571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grpSp>
      <p:cxnSp>
        <p:nvCxnSpPr>
          <p:cNvPr id="97" name="Straight Arrow Connector 96">
            <a:extLst>
              <a:ext uri="{FF2B5EF4-FFF2-40B4-BE49-F238E27FC236}">
                <a16:creationId xmlns:a16="http://schemas.microsoft.com/office/drawing/2014/main" id="{7A0E24AA-AB25-4A28-B8D8-B8E6098C26A7}"/>
              </a:ext>
            </a:extLst>
          </p:cNvPr>
          <p:cNvCxnSpPr>
            <a:cxnSpLocks/>
          </p:cNvCxnSpPr>
          <p:nvPr/>
        </p:nvCxnSpPr>
        <p:spPr>
          <a:xfrm>
            <a:off x="1895512" y="5432802"/>
            <a:ext cx="993606" cy="965"/>
          </a:xfrm>
          <a:prstGeom prst="straightConnector1">
            <a:avLst/>
          </a:prstGeom>
          <a:ln w="571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pic>
        <p:nvPicPr>
          <p:cNvPr id="106" name="Picture 105" descr="A close up of a logo&#10;&#10;Description automatically generated">
            <a:extLst>
              <a:ext uri="{FF2B5EF4-FFF2-40B4-BE49-F238E27FC236}">
                <a16:creationId xmlns:a16="http://schemas.microsoft.com/office/drawing/2014/main" id="{5E87EF81-9EB0-4B86-81FC-A19A443EE257}"/>
              </a:ext>
            </a:extLst>
          </p:cNvPr>
          <p:cNvPicPr>
            <a:picLocks noChangeAspect="1"/>
          </p:cNvPicPr>
          <p:nvPr/>
        </p:nvPicPr>
        <p:blipFill rotWithShape="1">
          <a:blip r:embed="rId4">
            <a:extLst>
              <a:ext uri="{28A0092B-C50C-407E-A947-70E740481C1C}">
                <a14:useLocalDpi xmlns:a14="http://schemas.microsoft.com/office/drawing/2010/main" val="0"/>
              </a:ext>
            </a:extLst>
          </a:blip>
          <a:srcRect l="16801" r="16255" b="15595"/>
          <a:stretch/>
        </p:blipFill>
        <p:spPr>
          <a:xfrm>
            <a:off x="7630280" y="2183787"/>
            <a:ext cx="698612" cy="880839"/>
          </a:xfrm>
          <a:prstGeom prst="rect">
            <a:avLst/>
          </a:prstGeom>
        </p:spPr>
      </p:pic>
      <p:cxnSp>
        <p:nvCxnSpPr>
          <p:cNvPr id="108" name="Connector: Curved 107">
            <a:extLst>
              <a:ext uri="{FF2B5EF4-FFF2-40B4-BE49-F238E27FC236}">
                <a16:creationId xmlns:a16="http://schemas.microsoft.com/office/drawing/2014/main" id="{855CB231-24AC-4494-9131-6576D245767C}"/>
              </a:ext>
            </a:extLst>
          </p:cNvPr>
          <p:cNvCxnSpPr>
            <a:cxnSpLocks/>
            <a:endCxn id="106" idx="2"/>
          </p:cNvCxnSpPr>
          <p:nvPr/>
        </p:nvCxnSpPr>
        <p:spPr>
          <a:xfrm flipV="1">
            <a:off x="5041418" y="3064626"/>
            <a:ext cx="2938168" cy="2365626"/>
          </a:xfrm>
          <a:prstGeom prst="curvedConnector2">
            <a:avLst/>
          </a:prstGeom>
          <a:ln w="571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110" name="Straight Arrow Connector 109">
            <a:extLst>
              <a:ext uri="{FF2B5EF4-FFF2-40B4-BE49-F238E27FC236}">
                <a16:creationId xmlns:a16="http://schemas.microsoft.com/office/drawing/2014/main" id="{8A5097AB-5AE3-4973-B3A3-48B7422D2ABA}"/>
              </a:ext>
            </a:extLst>
          </p:cNvPr>
          <p:cNvCxnSpPr>
            <a:cxnSpLocks/>
          </p:cNvCxnSpPr>
          <p:nvPr/>
        </p:nvCxnSpPr>
        <p:spPr>
          <a:xfrm flipV="1">
            <a:off x="7364427" y="2651298"/>
            <a:ext cx="239540" cy="5866"/>
          </a:xfrm>
          <a:prstGeom prst="straightConnector1">
            <a:avLst/>
          </a:prstGeom>
          <a:ln w="571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749E7DC5-E66E-46ED-A053-8CEC696DF948}"/>
              </a:ext>
            </a:extLst>
          </p:cNvPr>
          <p:cNvCxnSpPr>
            <a:stCxn id="70" idx="1"/>
          </p:cNvCxnSpPr>
          <p:nvPr/>
        </p:nvCxnSpPr>
        <p:spPr>
          <a:xfrm flipH="1" flipV="1">
            <a:off x="4387251" y="2702276"/>
            <a:ext cx="214756" cy="4460"/>
          </a:xfrm>
          <a:prstGeom prst="line">
            <a:avLst/>
          </a:prstGeom>
          <a:ln w="571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16" name="Straight Arrow Connector 115">
            <a:extLst>
              <a:ext uri="{FF2B5EF4-FFF2-40B4-BE49-F238E27FC236}">
                <a16:creationId xmlns:a16="http://schemas.microsoft.com/office/drawing/2014/main" id="{272ABE50-457E-4133-8A73-2619B42A256D}"/>
              </a:ext>
            </a:extLst>
          </p:cNvPr>
          <p:cNvCxnSpPr>
            <a:cxnSpLocks/>
            <a:stCxn id="106" idx="3"/>
            <a:endCxn id="6" idx="1"/>
          </p:cNvCxnSpPr>
          <p:nvPr/>
        </p:nvCxnSpPr>
        <p:spPr>
          <a:xfrm>
            <a:off x="8328892" y="2624207"/>
            <a:ext cx="871627" cy="2986"/>
          </a:xfrm>
          <a:prstGeom prst="straightConnector1">
            <a:avLst/>
          </a:prstGeom>
          <a:ln w="57150">
            <a:solidFill>
              <a:schemeClr val="accent5"/>
            </a:solidFill>
            <a:tailEnd type="triangle"/>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7CCCD890-A2B6-4F5F-97CB-7E5CF2A9895B}"/>
              </a:ext>
            </a:extLst>
          </p:cNvPr>
          <p:cNvGrpSpPr/>
          <p:nvPr/>
        </p:nvGrpSpPr>
        <p:grpSpPr>
          <a:xfrm>
            <a:off x="4602007" y="760362"/>
            <a:ext cx="2732684" cy="3772242"/>
            <a:chOff x="4779259" y="761611"/>
            <a:chExt cx="2732684" cy="3772242"/>
          </a:xfrm>
        </p:grpSpPr>
        <p:grpSp>
          <p:nvGrpSpPr>
            <p:cNvPr id="71" name="Group 70">
              <a:extLst>
                <a:ext uri="{FF2B5EF4-FFF2-40B4-BE49-F238E27FC236}">
                  <a16:creationId xmlns:a16="http://schemas.microsoft.com/office/drawing/2014/main" id="{4BC976CF-2E05-4B08-9FE8-A03F335FB9F6}"/>
                </a:ext>
              </a:extLst>
            </p:cNvPr>
            <p:cNvGrpSpPr/>
            <p:nvPr/>
          </p:nvGrpSpPr>
          <p:grpSpPr>
            <a:xfrm>
              <a:off x="4779259" y="780476"/>
              <a:ext cx="2732684" cy="3753377"/>
              <a:chOff x="1801049" y="799209"/>
              <a:chExt cx="2732684" cy="3753377"/>
            </a:xfrm>
          </p:grpSpPr>
          <p:grpSp>
            <p:nvGrpSpPr>
              <p:cNvPr id="54" name="Group 53">
                <a:extLst>
                  <a:ext uri="{FF2B5EF4-FFF2-40B4-BE49-F238E27FC236}">
                    <a16:creationId xmlns:a16="http://schemas.microsoft.com/office/drawing/2014/main" id="{993B7313-9CE6-42A1-B017-779BE0A437E2}"/>
                  </a:ext>
                </a:extLst>
              </p:cNvPr>
              <p:cNvGrpSpPr/>
              <p:nvPr/>
            </p:nvGrpSpPr>
            <p:grpSpPr>
              <a:xfrm>
                <a:off x="2553742" y="1726463"/>
                <a:ext cx="1043093" cy="2776403"/>
                <a:chOff x="3459743" y="3518933"/>
                <a:chExt cx="1043093" cy="2776403"/>
              </a:xfrm>
            </p:grpSpPr>
            <p:pic>
              <p:nvPicPr>
                <p:cNvPr id="47" name="Picture 46" descr="A close up of a logo&#10;&#10;Description automatically generated">
                  <a:extLst>
                    <a:ext uri="{FF2B5EF4-FFF2-40B4-BE49-F238E27FC236}">
                      <a16:creationId xmlns:a16="http://schemas.microsoft.com/office/drawing/2014/main" id="{A9F5E842-566E-43B0-93AD-534CDE24F75F}"/>
                    </a:ext>
                  </a:extLst>
                </p:cNvPr>
                <p:cNvPicPr>
                  <a:picLocks noChangeAspect="1"/>
                </p:cNvPicPr>
                <p:nvPr/>
              </p:nvPicPr>
              <p:blipFill rotWithShape="1">
                <a:blip r:embed="rId5">
                  <a:extLst>
                    <a:ext uri="{28A0092B-C50C-407E-A947-70E740481C1C}">
                      <a14:useLocalDpi xmlns:a14="http://schemas.microsoft.com/office/drawing/2010/main" val="0"/>
                    </a:ext>
                  </a:extLst>
                </a:blip>
                <a:srcRect b="12092"/>
                <a:stretch/>
              </p:blipFill>
              <p:spPr>
                <a:xfrm>
                  <a:off x="3485973" y="3518933"/>
                  <a:ext cx="949992" cy="835120"/>
                </a:xfrm>
                <a:prstGeom prst="rect">
                  <a:avLst/>
                </a:prstGeom>
              </p:spPr>
            </p:pic>
            <p:pic>
              <p:nvPicPr>
                <p:cNvPr id="48" name="Picture 47" descr="A close up of a logo&#10;&#10;Description automatically generated">
                  <a:extLst>
                    <a:ext uri="{FF2B5EF4-FFF2-40B4-BE49-F238E27FC236}">
                      <a16:creationId xmlns:a16="http://schemas.microsoft.com/office/drawing/2014/main" id="{183BB158-534C-4852-9A38-77AA5453A7B4}"/>
                    </a:ext>
                  </a:extLst>
                </p:cNvPr>
                <p:cNvPicPr>
                  <a:picLocks noChangeAspect="1"/>
                </p:cNvPicPr>
                <p:nvPr/>
              </p:nvPicPr>
              <p:blipFill rotWithShape="1">
                <a:blip r:embed="rId6">
                  <a:extLst>
                    <a:ext uri="{28A0092B-C50C-407E-A947-70E740481C1C}">
                      <a14:useLocalDpi xmlns:a14="http://schemas.microsoft.com/office/drawing/2010/main" val="0"/>
                    </a:ext>
                  </a:extLst>
                </a:blip>
                <a:srcRect b="14170"/>
                <a:stretch/>
              </p:blipFill>
              <p:spPr>
                <a:xfrm>
                  <a:off x="3459743" y="4420234"/>
                  <a:ext cx="1043093" cy="895289"/>
                </a:xfrm>
                <a:prstGeom prst="rect">
                  <a:avLst/>
                </a:prstGeom>
              </p:spPr>
            </p:pic>
            <p:pic>
              <p:nvPicPr>
                <p:cNvPr id="49" name="Picture 48" descr="A close up of a logo&#10;&#10;Description automatically generated">
                  <a:extLst>
                    <a:ext uri="{FF2B5EF4-FFF2-40B4-BE49-F238E27FC236}">
                      <a16:creationId xmlns:a16="http://schemas.microsoft.com/office/drawing/2014/main" id="{E3622249-49BD-4724-A9D5-9BE8BF3E30B7}"/>
                    </a:ext>
                  </a:extLst>
                </p:cNvPr>
                <p:cNvPicPr>
                  <a:picLocks noChangeAspect="1"/>
                </p:cNvPicPr>
                <p:nvPr/>
              </p:nvPicPr>
              <p:blipFill rotWithShape="1">
                <a:blip r:embed="rId7">
                  <a:extLst>
                    <a:ext uri="{28A0092B-C50C-407E-A947-70E740481C1C}">
                      <a14:useLocalDpi xmlns:a14="http://schemas.microsoft.com/office/drawing/2010/main" val="0"/>
                    </a:ext>
                  </a:extLst>
                </a:blip>
                <a:srcRect b="14170"/>
                <a:stretch/>
              </p:blipFill>
              <p:spPr>
                <a:xfrm>
                  <a:off x="3497390" y="5464674"/>
                  <a:ext cx="967798" cy="830662"/>
                </a:xfrm>
                <a:prstGeom prst="rect">
                  <a:avLst/>
                </a:prstGeom>
              </p:spPr>
            </p:pic>
          </p:grpSp>
          <p:sp>
            <p:nvSpPr>
              <p:cNvPr id="68" name="Left Brace 67">
                <a:extLst>
                  <a:ext uri="{FF2B5EF4-FFF2-40B4-BE49-F238E27FC236}">
                    <a16:creationId xmlns:a16="http://schemas.microsoft.com/office/drawing/2014/main" id="{47A5F6D3-FDCE-4CCD-8589-658035615327}"/>
                  </a:ext>
                </a:extLst>
              </p:cNvPr>
              <p:cNvSpPr/>
              <p:nvPr/>
            </p:nvSpPr>
            <p:spPr>
              <a:xfrm flipH="1">
                <a:off x="3451295" y="799209"/>
                <a:ext cx="1082438" cy="3753377"/>
              </a:xfrm>
              <a:prstGeom prst="leftBrace">
                <a:avLst>
                  <a:gd name="adj1" fmla="val 86688"/>
                  <a:gd name="adj2" fmla="val 50000"/>
                </a:avLst>
              </a:prstGeom>
              <a:ln w="57150">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0" name="Left Brace 69">
                <a:extLst>
                  <a:ext uri="{FF2B5EF4-FFF2-40B4-BE49-F238E27FC236}">
                    <a16:creationId xmlns:a16="http://schemas.microsoft.com/office/drawing/2014/main" id="{3F0F5588-2294-4BAF-BE6A-5DE51D9ABD4F}"/>
                  </a:ext>
                </a:extLst>
              </p:cNvPr>
              <p:cNvSpPr/>
              <p:nvPr/>
            </p:nvSpPr>
            <p:spPr>
              <a:xfrm>
                <a:off x="1801049" y="799209"/>
                <a:ext cx="860864" cy="3753377"/>
              </a:xfrm>
              <a:prstGeom prst="leftBrace">
                <a:avLst>
                  <a:gd name="adj1" fmla="val 106049"/>
                  <a:gd name="adj2" fmla="val 51354"/>
                </a:avLst>
              </a:prstGeom>
              <a:ln w="57150">
                <a:solidFill>
                  <a:schemeClr val="accent5"/>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pic>
          <p:nvPicPr>
            <p:cNvPr id="120" name="Picture 119" descr="A close up of a logo&#10;&#10;Description automatically generated">
              <a:extLst>
                <a:ext uri="{FF2B5EF4-FFF2-40B4-BE49-F238E27FC236}">
                  <a16:creationId xmlns:a16="http://schemas.microsoft.com/office/drawing/2014/main" id="{0FF6A2FA-5509-4165-9FE4-3886CA56503C}"/>
                </a:ext>
              </a:extLst>
            </p:cNvPr>
            <p:cNvPicPr>
              <a:picLocks noChangeAspect="1"/>
            </p:cNvPicPr>
            <p:nvPr/>
          </p:nvPicPr>
          <p:blipFill rotWithShape="1">
            <a:blip r:embed="rId8">
              <a:extLst>
                <a:ext uri="{28A0092B-C50C-407E-A947-70E740481C1C}">
                  <a14:useLocalDpi xmlns:a14="http://schemas.microsoft.com/office/drawing/2010/main" val="0"/>
                </a:ext>
              </a:extLst>
            </a:blip>
            <a:srcRect l="22003" t="2473" r="21568" b="16148"/>
            <a:stretch/>
          </p:blipFill>
          <p:spPr>
            <a:xfrm>
              <a:off x="5769897" y="761611"/>
              <a:ext cx="561591" cy="809905"/>
            </a:xfrm>
            <a:prstGeom prst="rect">
              <a:avLst/>
            </a:prstGeom>
          </p:spPr>
        </p:pic>
      </p:grpSp>
      <p:grpSp>
        <p:nvGrpSpPr>
          <p:cNvPr id="123" name="Group 122">
            <a:extLst>
              <a:ext uri="{FF2B5EF4-FFF2-40B4-BE49-F238E27FC236}">
                <a16:creationId xmlns:a16="http://schemas.microsoft.com/office/drawing/2014/main" id="{3F43F038-09FD-4C1E-BB1E-62575E866D77}"/>
              </a:ext>
            </a:extLst>
          </p:cNvPr>
          <p:cNvGrpSpPr/>
          <p:nvPr/>
        </p:nvGrpSpPr>
        <p:grpSpPr>
          <a:xfrm>
            <a:off x="2740309" y="4157794"/>
            <a:ext cx="2241636" cy="1856880"/>
            <a:chOff x="2740309" y="4157794"/>
            <a:chExt cx="2241636" cy="1856880"/>
          </a:xfrm>
        </p:grpSpPr>
        <p:grpSp>
          <p:nvGrpSpPr>
            <p:cNvPr id="93" name="Group 92">
              <a:extLst>
                <a:ext uri="{FF2B5EF4-FFF2-40B4-BE49-F238E27FC236}">
                  <a16:creationId xmlns:a16="http://schemas.microsoft.com/office/drawing/2014/main" id="{F8BA6F3B-4126-4E98-89E3-86B55675052F}"/>
                </a:ext>
              </a:extLst>
            </p:cNvPr>
            <p:cNvGrpSpPr/>
            <p:nvPr/>
          </p:nvGrpSpPr>
          <p:grpSpPr>
            <a:xfrm>
              <a:off x="2740309" y="4157794"/>
              <a:ext cx="2241636" cy="1856880"/>
              <a:chOff x="2619020" y="4534705"/>
              <a:chExt cx="2241636" cy="1856880"/>
            </a:xfrm>
          </p:grpSpPr>
          <p:pic>
            <p:nvPicPr>
              <p:cNvPr id="59" name="Picture 58" descr="A close up of a logo&#10;&#10;Description automatically generated">
                <a:extLst>
                  <a:ext uri="{FF2B5EF4-FFF2-40B4-BE49-F238E27FC236}">
                    <a16:creationId xmlns:a16="http://schemas.microsoft.com/office/drawing/2014/main" id="{DA724398-011F-4143-B6AE-8D35549E191D}"/>
                  </a:ext>
                </a:extLst>
              </p:cNvPr>
              <p:cNvPicPr>
                <a:picLocks noChangeAspect="1"/>
              </p:cNvPicPr>
              <p:nvPr/>
            </p:nvPicPr>
            <p:blipFill rotWithShape="1">
              <a:blip r:embed="rId9">
                <a:extLst>
                  <a:ext uri="{28A0092B-C50C-407E-A947-70E740481C1C}">
                    <a14:useLocalDpi xmlns:a14="http://schemas.microsoft.com/office/drawing/2010/main" val="0"/>
                  </a:ext>
                </a:extLst>
              </a:blip>
              <a:srcRect b="13163"/>
              <a:stretch/>
            </p:blipFill>
            <p:spPr>
              <a:xfrm>
                <a:off x="2619020" y="4534705"/>
                <a:ext cx="1200900" cy="1042824"/>
              </a:xfrm>
              <a:prstGeom prst="rect">
                <a:avLst/>
              </a:prstGeom>
            </p:spPr>
          </p:pic>
          <p:pic>
            <p:nvPicPr>
              <p:cNvPr id="61" name="Picture 60" descr="A close up of a logo&#10;&#10;Description automatically generated">
                <a:extLst>
                  <a:ext uri="{FF2B5EF4-FFF2-40B4-BE49-F238E27FC236}">
                    <a16:creationId xmlns:a16="http://schemas.microsoft.com/office/drawing/2014/main" id="{B0C53FF0-BF07-42DD-AF64-4447F3582349}"/>
                  </a:ext>
                </a:extLst>
              </p:cNvPr>
              <p:cNvPicPr>
                <a:picLocks noChangeAspect="1"/>
              </p:cNvPicPr>
              <p:nvPr/>
            </p:nvPicPr>
            <p:blipFill rotWithShape="1">
              <a:blip r:embed="rId10">
                <a:extLst>
                  <a:ext uri="{28A0092B-C50C-407E-A947-70E740481C1C}">
                    <a14:useLocalDpi xmlns:a14="http://schemas.microsoft.com/office/drawing/2010/main" val="0"/>
                  </a:ext>
                </a:extLst>
              </a:blip>
              <a:srcRect b="14791"/>
              <a:stretch/>
            </p:blipFill>
            <p:spPr>
              <a:xfrm>
                <a:off x="3636808" y="5348760"/>
                <a:ext cx="1223848" cy="1042825"/>
              </a:xfrm>
              <a:prstGeom prst="rect">
                <a:avLst/>
              </a:prstGeom>
            </p:spPr>
          </p:pic>
        </p:grpSp>
        <p:sp>
          <p:nvSpPr>
            <p:cNvPr id="122" name="Rectangle 121">
              <a:extLst>
                <a:ext uri="{FF2B5EF4-FFF2-40B4-BE49-F238E27FC236}">
                  <a16:creationId xmlns:a16="http://schemas.microsoft.com/office/drawing/2014/main" id="{2F7380F8-DD3B-4F78-9348-6134A44EFA02}"/>
                </a:ext>
              </a:extLst>
            </p:cNvPr>
            <p:cNvSpPr/>
            <p:nvPr/>
          </p:nvSpPr>
          <p:spPr>
            <a:xfrm>
              <a:off x="2840012" y="5083403"/>
              <a:ext cx="1001493" cy="369332"/>
            </a:xfrm>
            <a:prstGeom prst="rect">
              <a:avLst/>
            </a:prstGeom>
          </p:spPr>
          <p:txBody>
            <a:bodyPr wrap="none">
              <a:spAutoFit/>
            </a:bodyPr>
            <a:lstStyle/>
            <a:p>
              <a:r>
                <a:rPr lang="en-US">
                  <a:latin typeface="Franklin Gothic Book" panose="020B0503020102020204" pitchFamily="34" charset="0"/>
                  <a:cs typeface="Segoe UI" panose="020B0502040204020203" pitchFamily="34" charset="0"/>
                </a:rPr>
                <a:t>Weather</a:t>
              </a:r>
              <a:endParaRPr lang="en-US"/>
            </a:p>
          </p:txBody>
        </p:sp>
      </p:grpSp>
      <p:sp>
        <p:nvSpPr>
          <p:cNvPr id="124" name="Rectangle 123">
            <a:extLst>
              <a:ext uri="{FF2B5EF4-FFF2-40B4-BE49-F238E27FC236}">
                <a16:creationId xmlns:a16="http://schemas.microsoft.com/office/drawing/2014/main" id="{FBB45E8E-1FF2-47E4-B5D9-F64AF8747D2A}"/>
              </a:ext>
            </a:extLst>
          </p:cNvPr>
          <p:cNvSpPr/>
          <p:nvPr/>
        </p:nvSpPr>
        <p:spPr>
          <a:xfrm>
            <a:off x="3971689" y="5964814"/>
            <a:ext cx="860685" cy="369332"/>
          </a:xfrm>
          <a:prstGeom prst="rect">
            <a:avLst/>
          </a:prstGeom>
        </p:spPr>
        <p:txBody>
          <a:bodyPr wrap="none">
            <a:spAutoFit/>
          </a:bodyPr>
          <a:lstStyle/>
          <a:p>
            <a:r>
              <a:rPr lang="en-US">
                <a:latin typeface="Franklin Gothic Book" panose="020B0503020102020204" pitchFamily="34" charset="0"/>
                <a:cs typeface="Segoe UI" panose="020B0502040204020203" pitchFamily="34" charset="0"/>
              </a:rPr>
              <a:t>Activity</a:t>
            </a:r>
            <a:endParaRPr lang="en-US"/>
          </a:p>
        </p:txBody>
      </p:sp>
      <p:sp>
        <p:nvSpPr>
          <p:cNvPr id="125" name="Rectangle 124">
            <a:extLst>
              <a:ext uri="{FF2B5EF4-FFF2-40B4-BE49-F238E27FC236}">
                <a16:creationId xmlns:a16="http://schemas.microsoft.com/office/drawing/2014/main" id="{BB6DF527-5FCF-4F53-9BC3-6B6F7EB5B95B}"/>
              </a:ext>
            </a:extLst>
          </p:cNvPr>
          <p:cNvSpPr/>
          <p:nvPr/>
        </p:nvSpPr>
        <p:spPr>
          <a:xfrm>
            <a:off x="4819626" y="318085"/>
            <a:ext cx="2107628" cy="369332"/>
          </a:xfrm>
          <a:prstGeom prst="rect">
            <a:avLst/>
          </a:prstGeom>
        </p:spPr>
        <p:txBody>
          <a:bodyPr wrap="none">
            <a:spAutoFit/>
          </a:bodyPr>
          <a:lstStyle/>
          <a:p>
            <a:r>
              <a:rPr lang="en-US" dirty="0">
                <a:latin typeface="Franklin Gothic Book" panose="020B0503020102020204" pitchFamily="34" charset="0"/>
                <a:cs typeface="Segoe UI" panose="020B0502040204020203" pitchFamily="34" charset="0"/>
              </a:rPr>
              <a:t>Additional Modeling</a:t>
            </a:r>
            <a:endParaRPr lang="en-US" dirty="0"/>
          </a:p>
        </p:txBody>
      </p:sp>
      <p:sp>
        <p:nvSpPr>
          <p:cNvPr id="126" name="Rectangle 125">
            <a:extLst>
              <a:ext uri="{FF2B5EF4-FFF2-40B4-BE49-F238E27FC236}">
                <a16:creationId xmlns:a16="http://schemas.microsoft.com/office/drawing/2014/main" id="{34FED9D0-AE06-4A62-A7A9-676181E30A2E}"/>
              </a:ext>
            </a:extLst>
          </p:cNvPr>
          <p:cNvSpPr/>
          <p:nvPr/>
        </p:nvSpPr>
        <p:spPr>
          <a:xfrm>
            <a:off x="8330327" y="2698050"/>
            <a:ext cx="825098" cy="369332"/>
          </a:xfrm>
          <a:prstGeom prst="rect">
            <a:avLst/>
          </a:prstGeom>
        </p:spPr>
        <p:txBody>
          <a:bodyPr wrap="none">
            <a:spAutoFit/>
          </a:bodyPr>
          <a:lstStyle/>
          <a:p>
            <a:r>
              <a:rPr lang="en-US">
                <a:latin typeface="Franklin Gothic Book" panose="020B0503020102020204" pitchFamily="34" charset="0"/>
                <a:cs typeface="Segoe UI" panose="020B0502040204020203" pitchFamily="34" charset="0"/>
              </a:rPr>
              <a:t>Import</a:t>
            </a:r>
            <a:endParaRPr lang="en-US"/>
          </a:p>
        </p:txBody>
      </p:sp>
      <p:sp>
        <p:nvSpPr>
          <p:cNvPr id="127" name="Rectangle 126">
            <a:extLst>
              <a:ext uri="{FF2B5EF4-FFF2-40B4-BE49-F238E27FC236}">
                <a16:creationId xmlns:a16="http://schemas.microsoft.com/office/drawing/2014/main" id="{2064BE98-3806-43A2-8D6E-5AC25B909F41}"/>
              </a:ext>
            </a:extLst>
          </p:cNvPr>
          <p:cNvSpPr/>
          <p:nvPr/>
        </p:nvSpPr>
        <p:spPr>
          <a:xfrm>
            <a:off x="9309667" y="3380367"/>
            <a:ext cx="2497350" cy="369332"/>
          </a:xfrm>
          <a:prstGeom prst="rect">
            <a:avLst/>
          </a:prstGeom>
        </p:spPr>
        <p:txBody>
          <a:bodyPr wrap="none">
            <a:spAutoFit/>
          </a:bodyPr>
          <a:lstStyle/>
          <a:p>
            <a:r>
              <a:rPr lang="en-US" dirty="0">
                <a:latin typeface="Franklin Gothic Book" panose="020B0503020102020204" pitchFamily="34" charset="0"/>
                <a:cs typeface="Segoe UI" panose="020B0502040204020203" pitchFamily="34" charset="0"/>
              </a:rPr>
              <a:t>Power System Modeling</a:t>
            </a:r>
            <a:endParaRPr lang="en-US" dirty="0"/>
          </a:p>
        </p:txBody>
      </p:sp>
      <p:grpSp>
        <p:nvGrpSpPr>
          <p:cNvPr id="53" name="Group 52">
            <a:extLst>
              <a:ext uri="{FF2B5EF4-FFF2-40B4-BE49-F238E27FC236}">
                <a16:creationId xmlns:a16="http://schemas.microsoft.com/office/drawing/2014/main" id="{7F4C9BFD-A0FE-4D89-B692-7814A8FD500B}"/>
              </a:ext>
            </a:extLst>
          </p:cNvPr>
          <p:cNvGrpSpPr/>
          <p:nvPr/>
        </p:nvGrpSpPr>
        <p:grpSpPr>
          <a:xfrm>
            <a:off x="273317" y="2075663"/>
            <a:ext cx="1491115" cy="1501604"/>
            <a:chOff x="817356" y="947611"/>
            <a:chExt cx="1491115" cy="1501604"/>
          </a:xfrm>
        </p:grpSpPr>
        <p:pic>
          <p:nvPicPr>
            <p:cNvPr id="55" name="Picture 54" descr="A close up of a logo&#10;&#10;Description automatically generated">
              <a:extLst>
                <a:ext uri="{FF2B5EF4-FFF2-40B4-BE49-F238E27FC236}">
                  <a16:creationId xmlns:a16="http://schemas.microsoft.com/office/drawing/2014/main" id="{D0CD4DDF-F8FB-4A8B-9077-08A587AD94AD}"/>
                </a:ext>
              </a:extLst>
            </p:cNvPr>
            <p:cNvPicPr>
              <a:picLocks noChangeAspect="1"/>
            </p:cNvPicPr>
            <p:nvPr/>
          </p:nvPicPr>
          <p:blipFill rotWithShape="1">
            <a:blip r:embed="rId11">
              <a:extLst>
                <a:ext uri="{28A0092B-C50C-407E-A947-70E740481C1C}">
                  <a14:useLocalDpi xmlns:a14="http://schemas.microsoft.com/office/drawing/2010/main" val="0"/>
                </a:ext>
              </a:extLst>
            </a:blip>
            <a:srcRect l="7026" t="8586" r="7034" b="22914"/>
            <a:stretch/>
          </p:blipFill>
          <p:spPr>
            <a:xfrm>
              <a:off x="817356" y="947611"/>
              <a:ext cx="1491115" cy="1188529"/>
            </a:xfrm>
            <a:prstGeom prst="rect">
              <a:avLst/>
            </a:prstGeom>
          </p:spPr>
        </p:pic>
        <p:sp>
          <p:nvSpPr>
            <p:cNvPr id="58" name="Rectangle 57">
              <a:extLst>
                <a:ext uri="{FF2B5EF4-FFF2-40B4-BE49-F238E27FC236}">
                  <a16:creationId xmlns:a16="http://schemas.microsoft.com/office/drawing/2014/main" id="{EA875D7A-7CD5-4FEE-8E28-196A024E419A}"/>
                </a:ext>
              </a:extLst>
            </p:cNvPr>
            <p:cNvSpPr/>
            <p:nvPr/>
          </p:nvSpPr>
          <p:spPr>
            <a:xfrm>
              <a:off x="929022" y="2079883"/>
              <a:ext cx="1267783" cy="369332"/>
            </a:xfrm>
            <a:prstGeom prst="rect">
              <a:avLst/>
            </a:prstGeom>
          </p:spPr>
          <p:txBody>
            <a:bodyPr wrap="none">
              <a:spAutoFit/>
            </a:bodyPr>
            <a:lstStyle/>
            <a:p>
              <a:r>
                <a:rPr lang="en-US">
                  <a:latin typeface="Franklin Gothic Book" panose="020B0503020102020204" pitchFamily="34" charset="0"/>
                  <a:cs typeface="Segoe UI" panose="020B0502040204020203" pitchFamily="34" charset="0"/>
                </a:rPr>
                <a:t>Generators</a:t>
              </a:r>
              <a:endParaRPr lang="en-US"/>
            </a:p>
          </p:txBody>
        </p:sp>
      </p:grpSp>
      <p:grpSp>
        <p:nvGrpSpPr>
          <p:cNvPr id="60" name="Group 59">
            <a:extLst>
              <a:ext uri="{FF2B5EF4-FFF2-40B4-BE49-F238E27FC236}">
                <a16:creationId xmlns:a16="http://schemas.microsoft.com/office/drawing/2014/main" id="{D03D6AE2-43FB-4140-B521-53DA1FE3A9E7}"/>
              </a:ext>
            </a:extLst>
          </p:cNvPr>
          <p:cNvGrpSpPr/>
          <p:nvPr/>
        </p:nvGrpSpPr>
        <p:grpSpPr>
          <a:xfrm>
            <a:off x="3168029" y="2094472"/>
            <a:ext cx="1109970" cy="1501383"/>
            <a:chOff x="1012867" y="2863064"/>
            <a:chExt cx="1109970" cy="1501383"/>
          </a:xfrm>
        </p:grpSpPr>
        <p:grpSp>
          <p:nvGrpSpPr>
            <p:cNvPr id="62" name="Group 61">
              <a:extLst>
                <a:ext uri="{FF2B5EF4-FFF2-40B4-BE49-F238E27FC236}">
                  <a16:creationId xmlns:a16="http://schemas.microsoft.com/office/drawing/2014/main" id="{864110D6-966B-478A-AED3-EC5FC1971611}"/>
                </a:ext>
              </a:extLst>
            </p:cNvPr>
            <p:cNvGrpSpPr/>
            <p:nvPr/>
          </p:nvGrpSpPr>
          <p:grpSpPr>
            <a:xfrm>
              <a:off x="1012867" y="2863064"/>
              <a:ext cx="1109970" cy="1188720"/>
              <a:chOff x="1012867" y="2863064"/>
              <a:chExt cx="1109970" cy="1188720"/>
            </a:xfrm>
          </p:grpSpPr>
          <p:grpSp>
            <p:nvGrpSpPr>
              <p:cNvPr id="64" name="Group 63">
                <a:extLst>
                  <a:ext uri="{FF2B5EF4-FFF2-40B4-BE49-F238E27FC236}">
                    <a16:creationId xmlns:a16="http://schemas.microsoft.com/office/drawing/2014/main" id="{85EBBD74-1F07-484C-8813-F725EE2BDA98}"/>
                  </a:ext>
                </a:extLst>
              </p:cNvPr>
              <p:cNvGrpSpPr/>
              <p:nvPr/>
            </p:nvGrpSpPr>
            <p:grpSpPr>
              <a:xfrm>
                <a:off x="1012867" y="2863064"/>
                <a:ext cx="1109970" cy="1188720"/>
                <a:chOff x="695799" y="2684009"/>
                <a:chExt cx="942119" cy="1008960"/>
              </a:xfrm>
            </p:grpSpPr>
            <p:pic>
              <p:nvPicPr>
                <p:cNvPr id="66" name="Picture 65" descr="A close up of a logo&#10;&#10;Description automatically generated">
                  <a:extLst>
                    <a:ext uri="{FF2B5EF4-FFF2-40B4-BE49-F238E27FC236}">
                      <a16:creationId xmlns:a16="http://schemas.microsoft.com/office/drawing/2014/main" id="{51BF4492-3E1A-41CA-9FBE-37EF6229C581}"/>
                    </a:ext>
                  </a:extLst>
                </p:cNvPr>
                <p:cNvPicPr>
                  <a:picLocks noChangeAspect="1"/>
                </p:cNvPicPr>
                <p:nvPr/>
              </p:nvPicPr>
              <p:blipFill rotWithShape="1">
                <a:blip r:embed="rId12">
                  <a:extLst>
                    <a:ext uri="{28A0092B-C50C-407E-A947-70E740481C1C}">
                      <a14:useLocalDpi xmlns:a14="http://schemas.microsoft.com/office/drawing/2010/main" val="0"/>
                    </a:ext>
                  </a:extLst>
                </a:blip>
                <a:srcRect l="11722" t="10029" r="35321" b="33257"/>
                <a:stretch/>
              </p:blipFill>
              <p:spPr>
                <a:xfrm>
                  <a:off x="695799" y="2684009"/>
                  <a:ext cx="942118" cy="1008960"/>
                </a:xfrm>
                <a:prstGeom prst="rect">
                  <a:avLst/>
                </a:prstGeom>
              </p:spPr>
            </p:pic>
            <p:sp>
              <p:nvSpPr>
                <p:cNvPr id="67" name="Rectangle 66">
                  <a:extLst>
                    <a:ext uri="{FF2B5EF4-FFF2-40B4-BE49-F238E27FC236}">
                      <a16:creationId xmlns:a16="http://schemas.microsoft.com/office/drawing/2014/main" id="{F140EB15-CA3F-4707-A240-E94783F9B63B}"/>
                    </a:ext>
                  </a:extLst>
                </p:cNvPr>
                <p:cNvSpPr/>
                <p:nvPr/>
              </p:nvSpPr>
              <p:spPr>
                <a:xfrm>
                  <a:off x="1569950" y="2978906"/>
                  <a:ext cx="67968" cy="6029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65" name="Picture 64" descr="A close up of a logo&#10;&#10;Description automatically generated">
                <a:extLst>
                  <a:ext uri="{FF2B5EF4-FFF2-40B4-BE49-F238E27FC236}">
                    <a16:creationId xmlns:a16="http://schemas.microsoft.com/office/drawing/2014/main" id="{EE748C81-DA1A-472E-8D06-C5355E0C9476}"/>
                  </a:ext>
                </a:extLst>
              </p:cNvPr>
              <p:cNvPicPr>
                <a:picLocks noChangeAspect="1"/>
              </p:cNvPicPr>
              <p:nvPr/>
            </p:nvPicPr>
            <p:blipFill rotWithShape="1">
              <a:blip r:embed="rId13">
                <a:extLst>
                  <a:ext uri="{28A0092B-C50C-407E-A947-70E740481C1C}">
                    <a14:useLocalDpi xmlns:a14="http://schemas.microsoft.com/office/drawing/2010/main" val="0"/>
                  </a:ext>
                </a:extLst>
              </a:blip>
              <a:srcRect b="12204"/>
              <a:stretch/>
            </p:blipFill>
            <p:spPr>
              <a:xfrm>
                <a:off x="1081557" y="3115463"/>
                <a:ext cx="389497" cy="341961"/>
              </a:xfrm>
              <a:prstGeom prst="rect">
                <a:avLst/>
              </a:prstGeom>
            </p:spPr>
          </p:pic>
        </p:grpSp>
        <p:sp>
          <p:nvSpPr>
            <p:cNvPr id="63" name="Rectangle 62">
              <a:extLst>
                <a:ext uri="{FF2B5EF4-FFF2-40B4-BE49-F238E27FC236}">
                  <a16:creationId xmlns:a16="http://schemas.microsoft.com/office/drawing/2014/main" id="{F2833D65-359D-4D6F-913D-FD590AC6B6D6}"/>
                </a:ext>
              </a:extLst>
            </p:cNvPr>
            <p:cNvSpPr/>
            <p:nvPr/>
          </p:nvSpPr>
          <p:spPr>
            <a:xfrm>
              <a:off x="1206215" y="3995115"/>
              <a:ext cx="723275" cy="369332"/>
            </a:xfrm>
            <a:prstGeom prst="rect">
              <a:avLst/>
            </a:prstGeom>
          </p:spPr>
          <p:txBody>
            <a:bodyPr wrap="none">
              <a:spAutoFit/>
            </a:bodyPr>
            <a:lstStyle/>
            <a:p>
              <a:r>
                <a:rPr lang="en-US">
                  <a:latin typeface="Franklin Gothic Book" panose="020B0503020102020204" pitchFamily="34" charset="0"/>
                  <a:cs typeface="Segoe UI" panose="020B0502040204020203" pitchFamily="34" charset="0"/>
                </a:rPr>
                <a:t>Costs</a:t>
              </a:r>
              <a:endParaRPr lang="en-US"/>
            </a:p>
          </p:txBody>
        </p:sp>
      </p:grpSp>
      <p:grpSp>
        <p:nvGrpSpPr>
          <p:cNvPr id="69" name="Group 68">
            <a:extLst>
              <a:ext uri="{FF2B5EF4-FFF2-40B4-BE49-F238E27FC236}">
                <a16:creationId xmlns:a16="http://schemas.microsoft.com/office/drawing/2014/main" id="{2E25A74D-1C7D-4D6B-BA6F-BB5A69182D93}"/>
              </a:ext>
            </a:extLst>
          </p:cNvPr>
          <p:cNvGrpSpPr/>
          <p:nvPr/>
        </p:nvGrpSpPr>
        <p:grpSpPr>
          <a:xfrm>
            <a:off x="283308" y="4675461"/>
            <a:ext cx="1491114" cy="1509581"/>
            <a:chOff x="817354" y="4695803"/>
            <a:chExt cx="1491114" cy="1509581"/>
          </a:xfrm>
        </p:grpSpPr>
        <p:pic>
          <p:nvPicPr>
            <p:cNvPr id="73" name="Picture 72" descr="A close up of a logo&#10;&#10;Description automatically generated">
              <a:extLst>
                <a:ext uri="{FF2B5EF4-FFF2-40B4-BE49-F238E27FC236}">
                  <a16:creationId xmlns:a16="http://schemas.microsoft.com/office/drawing/2014/main" id="{1C17245E-86CE-4B52-81F4-F140C3CC6842}"/>
                </a:ext>
              </a:extLst>
            </p:cNvPr>
            <p:cNvPicPr>
              <a:picLocks noChangeAspect="1"/>
            </p:cNvPicPr>
            <p:nvPr/>
          </p:nvPicPr>
          <p:blipFill rotWithShape="1">
            <a:blip r:embed="rId14">
              <a:extLst>
                <a:ext uri="{28A0092B-C50C-407E-A947-70E740481C1C}">
                  <a14:useLocalDpi xmlns:a14="http://schemas.microsoft.com/office/drawing/2010/main" val="0"/>
                </a:ext>
              </a:extLst>
            </a:blip>
            <a:srcRect l="8391" t="2026" r="8401" b="18073"/>
            <a:stretch/>
          </p:blipFill>
          <p:spPr>
            <a:xfrm>
              <a:off x="943949" y="4695803"/>
              <a:ext cx="1237925" cy="1188720"/>
            </a:xfrm>
            <a:prstGeom prst="rect">
              <a:avLst/>
            </a:prstGeom>
          </p:spPr>
        </p:pic>
        <p:sp>
          <p:nvSpPr>
            <p:cNvPr id="77" name="Rectangle 76">
              <a:extLst>
                <a:ext uri="{FF2B5EF4-FFF2-40B4-BE49-F238E27FC236}">
                  <a16:creationId xmlns:a16="http://schemas.microsoft.com/office/drawing/2014/main" id="{8458D047-90C9-4084-B917-F3BCAE086ACD}"/>
                </a:ext>
              </a:extLst>
            </p:cNvPr>
            <p:cNvSpPr/>
            <p:nvPr/>
          </p:nvSpPr>
          <p:spPr>
            <a:xfrm>
              <a:off x="817354" y="5836052"/>
              <a:ext cx="1491114" cy="369332"/>
            </a:xfrm>
            <a:prstGeom prst="rect">
              <a:avLst/>
            </a:prstGeom>
          </p:spPr>
          <p:txBody>
            <a:bodyPr wrap="none">
              <a:spAutoFit/>
            </a:bodyPr>
            <a:lstStyle/>
            <a:p>
              <a:r>
                <a:rPr lang="en-US">
                  <a:latin typeface="Franklin Gothic Book" panose="020B0503020102020204" pitchFamily="34" charset="0"/>
                  <a:cs typeface="Segoe UI" panose="020B0502040204020203" pitchFamily="34" charset="0"/>
                </a:rPr>
                <a:t>Load and I&amp;E</a:t>
              </a:r>
              <a:endParaRPr lang="en-US"/>
            </a:p>
          </p:txBody>
        </p:sp>
      </p:grpSp>
    </p:spTree>
    <p:extLst>
      <p:ext uri="{BB962C8B-B14F-4D97-AF65-F5344CB8AC3E}">
        <p14:creationId xmlns:p14="http://schemas.microsoft.com/office/powerpoint/2010/main" val="2499177518"/>
      </p:ext>
    </p:extLst>
  </p:cSld>
  <p:clrMapOvr>
    <a:masterClrMapping/>
  </p:clrMapOvr>
  <mc:AlternateContent xmlns:mc="http://schemas.openxmlformats.org/markup-compatibility/2006" xmlns:p14="http://schemas.microsoft.com/office/powerpoint/2010/main">
    <mc:Choice Requires="p14">
      <p:transition spd="slow" p14:dur="2000" advTm="65234"/>
    </mc:Choice>
    <mc:Fallback xmlns="">
      <p:transition spd="slow" advTm="65234"/>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327EC73-02C2-4680-9EC8-384BFD90BE29}"/>
              </a:ext>
            </a:extLst>
          </p:cNvPr>
          <p:cNvSpPr>
            <a:spLocks noGrp="1"/>
          </p:cNvSpPr>
          <p:nvPr>
            <p:ph type="dt" sz="half" idx="10"/>
          </p:nvPr>
        </p:nvSpPr>
        <p:spPr/>
        <p:txBody>
          <a:bodyPr/>
          <a:lstStyle/>
          <a:p>
            <a:fld id="{A52AD471-1A53-428E-BA1B-C42D0E42E741}" type="datetime1">
              <a:rPr lang="en-US" smtClean="0"/>
              <a:t>9/28/2020</a:t>
            </a:fld>
            <a:endParaRPr lang="en-US"/>
          </a:p>
        </p:txBody>
      </p:sp>
      <p:sp>
        <p:nvSpPr>
          <p:cNvPr id="4" name="Footer Placeholder 3">
            <a:extLst>
              <a:ext uri="{FF2B5EF4-FFF2-40B4-BE49-F238E27FC236}">
                <a16:creationId xmlns:a16="http://schemas.microsoft.com/office/drawing/2014/main" id="{3BA375C2-53C8-4B0B-A003-F41C910867C9}"/>
              </a:ext>
            </a:extLst>
          </p:cNvPr>
          <p:cNvSpPr>
            <a:spLocks noGrp="1"/>
          </p:cNvSpPr>
          <p:nvPr>
            <p:ph type="ftr" sz="quarter" idx="11"/>
          </p:nvPr>
        </p:nvSpPr>
        <p:spPr/>
        <p:txBody>
          <a:bodyPr/>
          <a:lstStyle/>
          <a:p>
            <a:r>
              <a:rPr lang="en-US"/>
              <a:t>Decarbonizing New York’s Power Sector</a:t>
            </a:r>
          </a:p>
        </p:txBody>
      </p:sp>
      <p:sp>
        <p:nvSpPr>
          <p:cNvPr id="5" name="Slide Number Placeholder 4">
            <a:extLst>
              <a:ext uri="{FF2B5EF4-FFF2-40B4-BE49-F238E27FC236}">
                <a16:creationId xmlns:a16="http://schemas.microsoft.com/office/drawing/2014/main" id="{5914839F-D248-4795-9FB1-38E2A8C1D9BA}"/>
              </a:ext>
            </a:extLst>
          </p:cNvPr>
          <p:cNvSpPr>
            <a:spLocks noGrp="1"/>
          </p:cNvSpPr>
          <p:nvPr>
            <p:ph type="sldNum" sz="quarter" idx="12"/>
          </p:nvPr>
        </p:nvSpPr>
        <p:spPr/>
        <p:txBody>
          <a:bodyPr/>
          <a:lstStyle/>
          <a:p>
            <a:fld id="{CDD4280C-217C-470D-9A0D-6495CC1C2458}" type="slidenum">
              <a:rPr lang="en-US" smtClean="0"/>
              <a:t>41</a:t>
            </a:fld>
            <a:endParaRPr lang="en-US"/>
          </a:p>
        </p:txBody>
      </p:sp>
      <p:sp>
        <p:nvSpPr>
          <p:cNvPr id="7" name="Title 1">
            <a:extLst>
              <a:ext uri="{FF2B5EF4-FFF2-40B4-BE49-F238E27FC236}">
                <a16:creationId xmlns:a16="http://schemas.microsoft.com/office/drawing/2014/main" id="{506022FF-BA24-45CD-A3EA-56AEF97DC858}"/>
              </a:ext>
            </a:extLst>
          </p:cNvPr>
          <p:cNvSpPr txBox="1">
            <a:spLocks/>
          </p:cNvSpPr>
          <p:nvPr/>
        </p:nvSpPr>
        <p:spPr>
          <a:xfrm>
            <a:off x="4452878" y="2766218"/>
            <a:ext cx="3286243"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Franklin Gothic Book" panose="020B0503020102020204" pitchFamily="34" charset="0"/>
                <a:cs typeface="Segoe UI" panose="020B0502040204020203" pitchFamily="34" charset="0"/>
              </a:rPr>
              <a:t>APPENDIX B</a:t>
            </a:r>
          </a:p>
        </p:txBody>
      </p:sp>
    </p:spTree>
    <p:extLst>
      <p:ext uri="{BB962C8B-B14F-4D97-AF65-F5344CB8AC3E}">
        <p14:creationId xmlns:p14="http://schemas.microsoft.com/office/powerpoint/2010/main" val="208840784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327EC73-02C2-4680-9EC8-384BFD90BE29}"/>
              </a:ext>
            </a:extLst>
          </p:cNvPr>
          <p:cNvSpPr>
            <a:spLocks noGrp="1"/>
          </p:cNvSpPr>
          <p:nvPr>
            <p:ph type="dt" sz="half" idx="10"/>
          </p:nvPr>
        </p:nvSpPr>
        <p:spPr/>
        <p:txBody>
          <a:bodyPr/>
          <a:lstStyle/>
          <a:p>
            <a:fld id="{A52AD471-1A53-428E-BA1B-C42D0E42E741}" type="datetime1">
              <a:rPr lang="en-US" smtClean="0"/>
              <a:t>9/28/2020</a:t>
            </a:fld>
            <a:endParaRPr lang="en-US"/>
          </a:p>
        </p:txBody>
      </p:sp>
      <p:sp>
        <p:nvSpPr>
          <p:cNvPr id="4" name="Footer Placeholder 3">
            <a:extLst>
              <a:ext uri="{FF2B5EF4-FFF2-40B4-BE49-F238E27FC236}">
                <a16:creationId xmlns:a16="http://schemas.microsoft.com/office/drawing/2014/main" id="{3BA375C2-53C8-4B0B-A003-F41C910867C9}"/>
              </a:ext>
            </a:extLst>
          </p:cNvPr>
          <p:cNvSpPr>
            <a:spLocks noGrp="1"/>
          </p:cNvSpPr>
          <p:nvPr>
            <p:ph type="ftr" sz="quarter" idx="11"/>
          </p:nvPr>
        </p:nvSpPr>
        <p:spPr/>
        <p:txBody>
          <a:bodyPr/>
          <a:lstStyle/>
          <a:p>
            <a:r>
              <a:rPr lang="en-US"/>
              <a:t>Decarbonizing New York’s Power Sector</a:t>
            </a:r>
          </a:p>
        </p:txBody>
      </p:sp>
      <p:sp>
        <p:nvSpPr>
          <p:cNvPr id="5" name="Slide Number Placeholder 4">
            <a:extLst>
              <a:ext uri="{FF2B5EF4-FFF2-40B4-BE49-F238E27FC236}">
                <a16:creationId xmlns:a16="http://schemas.microsoft.com/office/drawing/2014/main" id="{5914839F-D248-4795-9FB1-38E2A8C1D9BA}"/>
              </a:ext>
            </a:extLst>
          </p:cNvPr>
          <p:cNvSpPr>
            <a:spLocks noGrp="1"/>
          </p:cNvSpPr>
          <p:nvPr>
            <p:ph type="sldNum" sz="quarter" idx="12"/>
          </p:nvPr>
        </p:nvSpPr>
        <p:spPr/>
        <p:txBody>
          <a:bodyPr/>
          <a:lstStyle/>
          <a:p>
            <a:fld id="{CDD4280C-217C-470D-9A0D-6495CC1C2458}" type="slidenum">
              <a:rPr lang="en-US" smtClean="0"/>
              <a:t>42</a:t>
            </a:fld>
            <a:endParaRPr lang="en-US"/>
          </a:p>
        </p:txBody>
      </p:sp>
      <p:pic>
        <p:nvPicPr>
          <p:cNvPr id="6" name="Picture 5" descr="A close up of a map&#10;&#10;Description automatically generated">
            <a:extLst>
              <a:ext uri="{FF2B5EF4-FFF2-40B4-BE49-F238E27FC236}">
                <a16:creationId xmlns:a16="http://schemas.microsoft.com/office/drawing/2014/main" id="{0788EEBE-B86B-416B-AEA9-ADEFA7787C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8029" y="888357"/>
            <a:ext cx="10555942" cy="5081286"/>
          </a:xfrm>
          <a:prstGeom prst="rect">
            <a:avLst/>
          </a:prstGeom>
        </p:spPr>
      </p:pic>
      <p:sp>
        <p:nvSpPr>
          <p:cNvPr id="7" name="Title 1">
            <a:extLst>
              <a:ext uri="{FF2B5EF4-FFF2-40B4-BE49-F238E27FC236}">
                <a16:creationId xmlns:a16="http://schemas.microsoft.com/office/drawing/2014/main" id="{27ADAB6E-BCCF-4E83-A3A9-17660813DCE6}"/>
              </a:ext>
            </a:extLst>
          </p:cNvPr>
          <p:cNvSpPr txBox="1">
            <a:spLocks/>
          </p:cNvSpPr>
          <p:nvPr/>
        </p:nvSpPr>
        <p:spPr>
          <a:xfrm>
            <a:off x="283308" y="169573"/>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Franklin Gothic Book" panose="020B0503020102020204" pitchFamily="34" charset="0"/>
                <a:cs typeface="Segoe UI" panose="020B0502040204020203" pitchFamily="34" charset="0"/>
              </a:rPr>
              <a:t>NYISO Goldbook Energy Projection</a:t>
            </a:r>
          </a:p>
        </p:txBody>
      </p:sp>
    </p:spTree>
    <p:extLst>
      <p:ext uri="{BB962C8B-B14F-4D97-AF65-F5344CB8AC3E}">
        <p14:creationId xmlns:p14="http://schemas.microsoft.com/office/powerpoint/2010/main" val="400091424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46BBCA7-EFCC-4F7D-98CB-07258C1EBBF3}"/>
              </a:ext>
            </a:extLst>
          </p:cNvPr>
          <p:cNvSpPr>
            <a:spLocks noGrp="1"/>
          </p:cNvSpPr>
          <p:nvPr>
            <p:ph type="dt" sz="half" idx="10"/>
          </p:nvPr>
        </p:nvSpPr>
        <p:spPr/>
        <p:txBody>
          <a:bodyPr/>
          <a:lstStyle/>
          <a:p>
            <a:fld id="{BA72CBBF-91A4-4A68-A2C4-0813538904AD}" type="datetime1">
              <a:rPr lang="en-US" smtClean="0"/>
              <a:t>9/28/2020</a:t>
            </a:fld>
            <a:endParaRPr lang="en-US"/>
          </a:p>
        </p:txBody>
      </p:sp>
      <p:sp>
        <p:nvSpPr>
          <p:cNvPr id="3" name="Footer Placeholder 2">
            <a:extLst>
              <a:ext uri="{FF2B5EF4-FFF2-40B4-BE49-F238E27FC236}">
                <a16:creationId xmlns:a16="http://schemas.microsoft.com/office/drawing/2014/main" id="{3DF2EED2-0599-48FF-BECE-20E9302418ED}"/>
              </a:ext>
            </a:extLst>
          </p:cNvPr>
          <p:cNvSpPr>
            <a:spLocks noGrp="1"/>
          </p:cNvSpPr>
          <p:nvPr>
            <p:ph type="ftr" sz="quarter" idx="11"/>
          </p:nvPr>
        </p:nvSpPr>
        <p:spPr/>
        <p:txBody>
          <a:bodyPr/>
          <a:lstStyle/>
          <a:p>
            <a:r>
              <a:rPr lang="en-US"/>
              <a:t>Decarbonizing New York’s Power Sector</a:t>
            </a:r>
          </a:p>
        </p:txBody>
      </p:sp>
      <p:sp>
        <p:nvSpPr>
          <p:cNvPr id="4" name="Slide Number Placeholder 3">
            <a:extLst>
              <a:ext uri="{FF2B5EF4-FFF2-40B4-BE49-F238E27FC236}">
                <a16:creationId xmlns:a16="http://schemas.microsoft.com/office/drawing/2014/main" id="{E2B39460-C5A1-4B73-A18B-A025A8322739}"/>
              </a:ext>
            </a:extLst>
          </p:cNvPr>
          <p:cNvSpPr>
            <a:spLocks noGrp="1"/>
          </p:cNvSpPr>
          <p:nvPr>
            <p:ph type="sldNum" sz="quarter" idx="12"/>
          </p:nvPr>
        </p:nvSpPr>
        <p:spPr/>
        <p:txBody>
          <a:bodyPr/>
          <a:lstStyle/>
          <a:p>
            <a:fld id="{CDD4280C-217C-470D-9A0D-6495CC1C2458}" type="slidenum">
              <a:rPr lang="en-US" smtClean="0"/>
              <a:t>43</a:t>
            </a:fld>
            <a:endParaRPr lang="en-US"/>
          </a:p>
        </p:txBody>
      </p:sp>
      <p:pic>
        <p:nvPicPr>
          <p:cNvPr id="5" name="atb_lcoe.png">
            <a:extLst>
              <a:ext uri="{FF2B5EF4-FFF2-40B4-BE49-F238E27FC236}">
                <a16:creationId xmlns:a16="http://schemas.microsoft.com/office/drawing/2014/main" id="{EB30D0D0-4492-4A5D-8610-1BD5D4FE5809}"/>
              </a:ext>
            </a:extLst>
          </p:cNvPr>
          <p:cNvPicPr/>
          <p:nvPr/>
        </p:nvPicPr>
        <p:blipFill>
          <a:blip r:embed="rId2" r:link="rId3" cstate="print">
            <a:extLst>
              <a:ext uri="{28A0092B-C50C-407E-A947-70E740481C1C}">
                <a14:useLocalDpi xmlns:a14="http://schemas.microsoft.com/office/drawing/2010/main" val="0"/>
              </a:ext>
            </a:extLst>
          </a:blip>
          <a:stretch>
            <a:fillRect/>
          </a:stretch>
        </p:blipFill>
        <p:spPr>
          <a:xfrm>
            <a:off x="1487053" y="1003141"/>
            <a:ext cx="9060873" cy="5100613"/>
          </a:xfrm>
          <a:prstGeom prst="rect">
            <a:avLst/>
          </a:prstGeom>
        </p:spPr>
      </p:pic>
      <p:sp>
        <p:nvSpPr>
          <p:cNvPr id="13" name="Title 1">
            <a:extLst>
              <a:ext uri="{FF2B5EF4-FFF2-40B4-BE49-F238E27FC236}">
                <a16:creationId xmlns:a16="http://schemas.microsoft.com/office/drawing/2014/main" id="{C6CCB84A-7CC6-4077-ADBC-DD0ABDD1A6B8}"/>
              </a:ext>
            </a:extLst>
          </p:cNvPr>
          <p:cNvSpPr txBox="1">
            <a:spLocks/>
          </p:cNvSpPr>
          <p:nvPr/>
        </p:nvSpPr>
        <p:spPr>
          <a:xfrm>
            <a:off x="283308" y="169573"/>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Franklin Gothic Book" panose="020B0503020102020204" pitchFamily="34" charset="0"/>
                <a:cs typeface="Segoe UI" panose="020B0502040204020203" pitchFamily="34" charset="0"/>
              </a:rPr>
              <a:t>LCOE Calculation</a:t>
            </a:r>
          </a:p>
        </p:txBody>
      </p:sp>
    </p:spTree>
    <p:extLst>
      <p:ext uri="{BB962C8B-B14F-4D97-AF65-F5344CB8AC3E}">
        <p14:creationId xmlns:p14="http://schemas.microsoft.com/office/powerpoint/2010/main" val="193214634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46BBCA7-EFCC-4F7D-98CB-07258C1EBBF3}"/>
              </a:ext>
            </a:extLst>
          </p:cNvPr>
          <p:cNvSpPr>
            <a:spLocks noGrp="1"/>
          </p:cNvSpPr>
          <p:nvPr>
            <p:ph type="dt" sz="half" idx="10"/>
          </p:nvPr>
        </p:nvSpPr>
        <p:spPr/>
        <p:txBody>
          <a:bodyPr/>
          <a:lstStyle/>
          <a:p>
            <a:fld id="{BA72CBBF-91A4-4A68-A2C4-0813538904AD}" type="datetime1">
              <a:rPr lang="en-US" smtClean="0"/>
              <a:t>9/28/2020</a:t>
            </a:fld>
            <a:endParaRPr lang="en-US"/>
          </a:p>
        </p:txBody>
      </p:sp>
      <p:sp>
        <p:nvSpPr>
          <p:cNvPr id="3" name="Footer Placeholder 2">
            <a:extLst>
              <a:ext uri="{FF2B5EF4-FFF2-40B4-BE49-F238E27FC236}">
                <a16:creationId xmlns:a16="http://schemas.microsoft.com/office/drawing/2014/main" id="{3DF2EED2-0599-48FF-BECE-20E9302418ED}"/>
              </a:ext>
            </a:extLst>
          </p:cNvPr>
          <p:cNvSpPr>
            <a:spLocks noGrp="1"/>
          </p:cNvSpPr>
          <p:nvPr>
            <p:ph type="ftr" sz="quarter" idx="11"/>
          </p:nvPr>
        </p:nvSpPr>
        <p:spPr/>
        <p:txBody>
          <a:bodyPr/>
          <a:lstStyle/>
          <a:p>
            <a:r>
              <a:rPr lang="en-US"/>
              <a:t>Decarbonizing New York’s Power Sector</a:t>
            </a:r>
          </a:p>
        </p:txBody>
      </p:sp>
      <p:sp>
        <p:nvSpPr>
          <p:cNvPr id="4" name="Slide Number Placeholder 3">
            <a:extLst>
              <a:ext uri="{FF2B5EF4-FFF2-40B4-BE49-F238E27FC236}">
                <a16:creationId xmlns:a16="http://schemas.microsoft.com/office/drawing/2014/main" id="{E2B39460-C5A1-4B73-A18B-A025A8322739}"/>
              </a:ext>
            </a:extLst>
          </p:cNvPr>
          <p:cNvSpPr>
            <a:spLocks noGrp="1"/>
          </p:cNvSpPr>
          <p:nvPr>
            <p:ph type="sldNum" sz="quarter" idx="12"/>
          </p:nvPr>
        </p:nvSpPr>
        <p:spPr/>
        <p:txBody>
          <a:bodyPr/>
          <a:lstStyle/>
          <a:p>
            <a:fld id="{CDD4280C-217C-470D-9A0D-6495CC1C2458}" type="slidenum">
              <a:rPr lang="en-US" smtClean="0"/>
              <a:t>44</a:t>
            </a:fld>
            <a:endParaRPr lang="en-US"/>
          </a:p>
        </p:txBody>
      </p:sp>
      <p:graphicFrame>
        <p:nvGraphicFramePr>
          <p:cNvPr id="6" name="Chart 5">
            <a:extLst>
              <a:ext uri="{FF2B5EF4-FFF2-40B4-BE49-F238E27FC236}">
                <a16:creationId xmlns:a16="http://schemas.microsoft.com/office/drawing/2014/main" id="{E44226BD-21B9-4B09-ABA4-059291DD6020}"/>
              </a:ext>
            </a:extLst>
          </p:cNvPr>
          <p:cNvGraphicFramePr>
            <a:graphicFrameLocks/>
          </p:cNvGraphicFramePr>
          <p:nvPr>
            <p:extLst>
              <p:ext uri="{D42A27DB-BD31-4B8C-83A1-F6EECF244321}">
                <p14:modId xmlns:p14="http://schemas.microsoft.com/office/powerpoint/2010/main" val="1380079272"/>
              </p:ext>
            </p:extLst>
          </p:nvPr>
        </p:nvGraphicFramePr>
        <p:xfrm>
          <a:off x="-165942" y="976914"/>
          <a:ext cx="12523884" cy="4904172"/>
        </p:xfrm>
        <a:graphic>
          <a:graphicData uri="http://schemas.openxmlformats.org/drawingml/2006/chart">
            <c:chart xmlns:c="http://schemas.openxmlformats.org/drawingml/2006/chart" xmlns:r="http://schemas.openxmlformats.org/officeDocument/2006/relationships" r:id="rId2"/>
          </a:graphicData>
        </a:graphic>
      </p:graphicFrame>
      <p:sp>
        <p:nvSpPr>
          <p:cNvPr id="8" name="TextBox 2">
            <a:extLst>
              <a:ext uri="{FF2B5EF4-FFF2-40B4-BE49-F238E27FC236}">
                <a16:creationId xmlns:a16="http://schemas.microsoft.com/office/drawing/2014/main" id="{CAB55436-8A3C-42DC-93B2-E4A26AF116B8}"/>
              </a:ext>
            </a:extLst>
          </p:cNvPr>
          <p:cNvSpPr txBox="1"/>
          <p:nvPr/>
        </p:nvSpPr>
        <p:spPr>
          <a:xfrm rot="16200000">
            <a:off x="-13139" y="4519067"/>
            <a:ext cx="1095377" cy="628652"/>
          </a:xfrm>
          <a:prstGeom prst="rect">
            <a:avLst/>
          </a:prstGeom>
          <a:solidFill>
            <a:schemeClr val="tx2"/>
          </a:solidFill>
        </p:spPr>
        <p:style>
          <a:lnRef idx="0">
            <a:scrgbClr r="0" g="0" b="0"/>
          </a:lnRef>
          <a:fillRef idx="0">
            <a:scrgbClr r="0" g="0" b="0"/>
          </a:fillRef>
          <a:effectRef idx="0">
            <a:scrgbClr r="0" g="0" b="0"/>
          </a:effectRef>
          <a:fontRef idx="minor">
            <a:schemeClr val="tx1"/>
          </a:fontRef>
        </p:style>
        <p:txBody>
          <a:bodyPr wrap="none" rtlCol="0" anchor="ctr">
            <a:noAutofit/>
          </a:bodyPr>
          <a:lstStyle>
            <a:lvl1pPr marL="0" indent="0">
              <a:defRPr sz="1100">
                <a:solidFill>
                  <a:schemeClr val="tx1"/>
                </a:solidFill>
                <a:latin typeface="+mn-lt"/>
                <a:ea typeface="+mn-ea"/>
                <a:cs typeface="+mn-cs"/>
              </a:defRPr>
            </a:lvl1pPr>
            <a:lvl2pPr marL="457200" indent="0">
              <a:defRPr sz="1100">
                <a:solidFill>
                  <a:schemeClr val="tx1"/>
                </a:solidFill>
                <a:latin typeface="+mn-lt"/>
                <a:ea typeface="+mn-ea"/>
                <a:cs typeface="+mn-cs"/>
              </a:defRPr>
            </a:lvl2pPr>
            <a:lvl3pPr marL="914400" indent="0">
              <a:defRPr sz="1100">
                <a:solidFill>
                  <a:schemeClr val="tx1"/>
                </a:solidFill>
                <a:latin typeface="+mn-lt"/>
                <a:ea typeface="+mn-ea"/>
                <a:cs typeface="+mn-cs"/>
              </a:defRPr>
            </a:lvl3pPr>
            <a:lvl4pPr marL="1371600" indent="0">
              <a:defRPr sz="1100">
                <a:solidFill>
                  <a:schemeClr val="tx1"/>
                </a:solidFill>
                <a:latin typeface="+mn-lt"/>
                <a:ea typeface="+mn-ea"/>
                <a:cs typeface="+mn-cs"/>
              </a:defRPr>
            </a:lvl4pPr>
            <a:lvl5pPr marL="1828800" indent="0">
              <a:defRPr sz="1100">
                <a:solidFill>
                  <a:schemeClr val="tx1"/>
                </a:solidFill>
                <a:latin typeface="+mn-lt"/>
                <a:ea typeface="+mn-ea"/>
                <a:cs typeface="+mn-cs"/>
              </a:defRPr>
            </a:lvl5pPr>
            <a:lvl6pPr marL="2286000" indent="0">
              <a:defRPr sz="1100">
                <a:solidFill>
                  <a:schemeClr val="tx1"/>
                </a:solidFill>
                <a:latin typeface="+mn-lt"/>
                <a:ea typeface="+mn-ea"/>
                <a:cs typeface="+mn-cs"/>
              </a:defRPr>
            </a:lvl6pPr>
            <a:lvl7pPr marL="2743200" indent="0">
              <a:defRPr sz="1100">
                <a:solidFill>
                  <a:schemeClr val="tx1"/>
                </a:solidFill>
                <a:latin typeface="+mn-lt"/>
                <a:ea typeface="+mn-ea"/>
                <a:cs typeface="+mn-cs"/>
              </a:defRPr>
            </a:lvl7pPr>
            <a:lvl8pPr marL="3200400" indent="0">
              <a:defRPr sz="1100">
                <a:solidFill>
                  <a:schemeClr val="tx1"/>
                </a:solidFill>
                <a:latin typeface="+mn-lt"/>
                <a:ea typeface="+mn-ea"/>
                <a:cs typeface="+mn-cs"/>
              </a:defRPr>
            </a:lvl8pPr>
            <a:lvl9pPr marL="3657600" indent="0">
              <a:defRPr sz="1100">
                <a:solidFill>
                  <a:schemeClr val="tx1"/>
                </a:solidFill>
                <a:latin typeface="+mn-lt"/>
                <a:ea typeface="+mn-ea"/>
                <a:cs typeface="+mn-cs"/>
              </a:defRPr>
            </a:lvl9pPr>
          </a:lstStyle>
          <a:p>
            <a:pPr algn="ctr"/>
            <a:r>
              <a:rPr lang="en-US" sz="1300" b="1" dirty="0">
                <a:solidFill>
                  <a:schemeClr val="bg1"/>
                </a:solidFill>
                <a:latin typeface="+mj-lt"/>
              </a:rPr>
              <a:t>Conventional</a:t>
            </a:r>
          </a:p>
        </p:txBody>
      </p:sp>
      <p:sp>
        <p:nvSpPr>
          <p:cNvPr id="10" name="Title 1">
            <a:extLst>
              <a:ext uri="{FF2B5EF4-FFF2-40B4-BE49-F238E27FC236}">
                <a16:creationId xmlns:a16="http://schemas.microsoft.com/office/drawing/2014/main" id="{74EBA0E0-371F-4A49-AD23-1F89A77CDC13}"/>
              </a:ext>
            </a:extLst>
          </p:cNvPr>
          <p:cNvSpPr txBox="1">
            <a:spLocks/>
          </p:cNvSpPr>
          <p:nvPr/>
        </p:nvSpPr>
        <p:spPr>
          <a:xfrm>
            <a:off x="283308" y="169573"/>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Franklin Gothic Book" panose="020B0503020102020204" pitchFamily="34" charset="0"/>
                <a:cs typeface="Segoe UI" panose="020B0502040204020203" pitchFamily="34" charset="0"/>
              </a:rPr>
              <a:t>LCOE Comparison</a:t>
            </a:r>
          </a:p>
        </p:txBody>
      </p:sp>
    </p:spTree>
    <p:extLst>
      <p:ext uri="{BB962C8B-B14F-4D97-AF65-F5344CB8AC3E}">
        <p14:creationId xmlns:p14="http://schemas.microsoft.com/office/powerpoint/2010/main" val="254394458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46BBCA7-EFCC-4F7D-98CB-07258C1EBBF3}"/>
              </a:ext>
            </a:extLst>
          </p:cNvPr>
          <p:cNvSpPr>
            <a:spLocks noGrp="1"/>
          </p:cNvSpPr>
          <p:nvPr>
            <p:ph type="dt" sz="half" idx="10"/>
          </p:nvPr>
        </p:nvSpPr>
        <p:spPr/>
        <p:txBody>
          <a:bodyPr/>
          <a:lstStyle/>
          <a:p>
            <a:fld id="{BA72CBBF-91A4-4A68-A2C4-0813538904AD}" type="datetime1">
              <a:rPr lang="en-US" smtClean="0"/>
              <a:t>9/28/2020</a:t>
            </a:fld>
            <a:endParaRPr lang="en-US"/>
          </a:p>
        </p:txBody>
      </p:sp>
      <p:sp>
        <p:nvSpPr>
          <p:cNvPr id="3" name="Footer Placeholder 2">
            <a:extLst>
              <a:ext uri="{FF2B5EF4-FFF2-40B4-BE49-F238E27FC236}">
                <a16:creationId xmlns:a16="http://schemas.microsoft.com/office/drawing/2014/main" id="{3DF2EED2-0599-48FF-BECE-20E9302418ED}"/>
              </a:ext>
            </a:extLst>
          </p:cNvPr>
          <p:cNvSpPr>
            <a:spLocks noGrp="1"/>
          </p:cNvSpPr>
          <p:nvPr>
            <p:ph type="ftr" sz="quarter" idx="11"/>
          </p:nvPr>
        </p:nvSpPr>
        <p:spPr/>
        <p:txBody>
          <a:bodyPr/>
          <a:lstStyle/>
          <a:p>
            <a:r>
              <a:rPr lang="en-US"/>
              <a:t>Decarbonizing New York’s Power Sector</a:t>
            </a:r>
          </a:p>
        </p:txBody>
      </p:sp>
      <p:sp>
        <p:nvSpPr>
          <p:cNvPr id="4" name="Slide Number Placeholder 3">
            <a:extLst>
              <a:ext uri="{FF2B5EF4-FFF2-40B4-BE49-F238E27FC236}">
                <a16:creationId xmlns:a16="http://schemas.microsoft.com/office/drawing/2014/main" id="{E2B39460-C5A1-4B73-A18B-A025A8322739}"/>
              </a:ext>
            </a:extLst>
          </p:cNvPr>
          <p:cNvSpPr>
            <a:spLocks noGrp="1"/>
          </p:cNvSpPr>
          <p:nvPr>
            <p:ph type="sldNum" sz="quarter" idx="12"/>
          </p:nvPr>
        </p:nvSpPr>
        <p:spPr/>
        <p:txBody>
          <a:bodyPr/>
          <a:lstStyle/>
          <a:p>
            <a:fld id="{CDD4280C-217C-470D-9A0D-6495CC1C2458}" type="slidenum">
              <a:rPr lang="en-US" smtClean="0"/>
              <a:t>45</a:t>
            </a:fld>
            <a:endParaRPr lang="en-US"/>
          </a:p>
        </p:txBody>
      </p:sp>
      <p:sp>
        <p:nvSpPr>
          <p:cNvPr id="10" name="Title 1">
            <a:extLst>
              <a:ext uri="{FF2B5EF4-FFF2-40B4-BE49-F238E27FC236}">
                <a16:creationId xmlns:a16="http://schemas.microsoft.com/office/drawing/2014/main" id="{74EBA0E0-371F-4A49-AD23-1F89A77CDC13}"/>
              </a:ext>
            </a:extLst>
          </p:cNvPr>
          <p:cNvSpPr txBox="1">
            <a:spLocks/>
          </p:cNvSpPr>
          <p:nvPr/>
        </p:nvSpPr>
        <p:spPr>
          <a:xfrm>
            <a:off x="283308" y="169573"/>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Franklin Gothic Book" panose="020B0503020102020204" pitchFamily="34" charset="0"/>
                <a:cs typeface="Segoe UI" panose="020B0502040204020203" pitchFamily="34" charset="0"/>
              </a:rPr>
              <a:t>LCA Comparison</a:t>
            </a:r>
          </a:p>
        </p:txBody>
      </p:sp>
      <p:pic>
        <p:nvPicPr>
          <p:cNvPr id="5" name="Picture 4">
            <a:extLst>
              <a:ext uri="{FF2B5EF4-FFF2-40B4-BE49-F238E27FC236}">
                <a16:creationId xmlns:a16="http://schemas.microsoft.com/office/drawing/2014/main" id="{CC82599B-6081-467E-9EC4-7725CC475444}"/>
              </a:ext>
            </a:extLst>
          </p:cNvPr>
          <p:cNvPicPr/>
          <p:nvPr/>
        </p:nvPicPr>
        <p:blipFill>
          <a:blip r:embed="rId2"/>
          <a:srcRect r="6299"/>
          <a:stretch/>
        </p:blipFill>
        <p:spPr bwMode="auto">
          <a:xfrm>
            <a:off x="816749" y="1861553"/>
            <a:ext cx="2472272" cy="3466616"/>
          </a:xfrm>
          <a:prstGeom prst="rect">
            <a:avLst/>
          </a:prstGeom>
        </p:spPr>
      </p:pic>
      <p:pic>
        <p:nvPicPr>
          <p:cNvPr id="7" name="Picture 6">
            <a:extLst>
              <a:ext uri="{FF2B5EF4-FFF2-40B4-BE49-F238E27FC236}">
                <a16:creationId xmlns:a16="http://schemas.microsoft.com/office/drawing/2014/main" id="{A7D3E55C-71C5-4BD4-BA72-6119BBD46A23}"/>
              </a:ext>
            </a:extLst>
          </p:cNvPr>
          <p:cNvPicPr/>
          <p:nvPr/>
        </p:nvPicPr>
        <p:blipFill>
          <a:blip r:embed="rId3"/>
          <a:stretch/>
        </p:blipFill>
        <p:spPr bwMode="auto">
          <a:xfrm>
            <a:off x="3465183" y="1796184"/>
            <a:ext cx="8032065" cy="3531985"/>
          </a:xfrm>
          <a:prstGeom prst="rect">
            <a:avLst/>
          </a:prstGeom>
        </p:spPr>
      </p:pic>
      <p:sp>
        <p:nvSpPr>
          <p:cNvPr id="16" name="TextBox 15">
            <a:extLst>
              <a:ext uri="{FF2B5EF4-FFF2-40B4-BE49-F238E27FC236}">
                <a16:creationId xmlns:a16="http://schemas.microsoft.com/office/drawing/2014/main" id="{9DD7FA97-489B-4D7E-A76E-EF9C9CA5D9AE}"/>
              </a:ext>
            </a:extLst>
          </p:cNvPr>
          <p:cNvSpPr txBox="1"/>
          <p:nvPr/>
        </p:nvSpPr>
        <p:spPr>
          <a:xfrm flipH="1">
            <a:off x="816749" y="1426852"/>
            <a:ext cx="3787372" cy="369332"/>
          </a:xfrm>
          <a:prstGeom prst="rect">
            <a:avLst/>
          </a:prstGeom>
          <a:noFill/>
        </p:spPr>
        <p:txBody>
          <a:bodyPr wrap="square" rtlCol="0">
            <a:spAutoFit/>
          </a:bodyPr>
          <a:lstStyle/>
          <a:p>
            <a:r>
              <a:rPr lang="en-US" sz="1800" dirty="0">
                <a:effectLst/>
                <a:latin typeface="Franklin Gothic Book" panose="020B0503020102020204" pitchFamily="34" charset="0"/>
                <a:ea typeface="Times New Roman" panose="02020603050405020304" pitchFamily="18" charset="0"/>
              </a:rPr>
              <a:t>NREL LCA Harmonization</a:t>
            </a:r>
            <a:endParaRPr lang="en-US" dirty="0">
              <a:latin typeface="Franklin Gothic Book" panose="020B0503020102020204" pitchFamily="34" charset="0"/>
            </a:endParaRPr>
          </a:p>
        </p:txBody>
      </p:sp>
    </p:spTree>
    <p:extLst>
      <p:ext uri="{BB962C8B-B14F-4D97-AF65-F5344CB8AC3E}">
        <p14:creationId xmlns:p14="http://schemas.microsoft.com/office/powerpoint/2010/main" val="7926549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327EC73-02C2-4680-9EC8-384BFD90BE29}"/>
              </a:ext>
            </a:extLst>
          </p:cNvPr>
          <p:cNvSpPr>
            <a:spLocks noGrp="1"/>
          </p:cNvSpPr>
          <p:nvPr>
            <p:ph type="dt" sz="half" idx="10"/>
          </p:nvPr>
        </p:nvSpPr>
        <p:spPr/>
        <p:txBody>
          <a:bodyPr/>
          <a:lstStyle/>
          <a:p>
            <a:fld id="{A52AD471-1A53-428E-BA1B-C42D0E42E741}" type="datetime1">
              <a:rPr lang="en-US" smtClean="0"/>
              <a:t>9/28/2020</a:t>
            </a:fld>
            <a:endParaRPr lang="en-US"/>
          </a:p>
        </p:txBody>
      </p:sp>
      <p:sp>
        <p:nvSpPr>
          <p:cNvPr id="4" name="Footer Placeholder 3">
            <a:extLst>
              <a:ext uri="{FF2B5EF4-FFF2-40B4-BE49-F238E27FC236}">
                <a16:creationId xmlns:a16="http://schemas.microsoft.com/office/drawing/2014/main" id="{3BA375C2-53C8-4B0B-A003-F41C910867C9}"/>
              </a:ext>
            </a:extLst>
          </p:cNvPr>
          <p:cNvSpPr>
            <a:spLocks noGrp="1"/>
          </p:cNvSpPr>
          <p:nvPr>
            <p:ph type="ftr" sz="quarter" idx="11"/>
          </p:nvPr>
        </p:nvSpPr>
        <p:spPr/>
        <p:txBody>
          <a:bodyPr/>
          <a:lstStyle/>
          <a:p>
            <a:r>
              <a:rPr lang="en-US"/>
              <a:t>Decarbonizing New York’s Power Sector</a:t>
            </a:r>
          </a:p>
        </p:txBody>
      </p:sp>
      <p:sp>
        <p:nvSpPr>
          <p:cNvPr id="5" name="Slide Number Placeholder 4">
            <a:extLst>
              <a:ext uri="{FF2B5EF4-FFF2-40B4-BE49-F238E27FC236}">
                <a16:creationId xmlns:a16="http://schemas.microsoft.com/office/drawing/2014/main" id="{5914839F-D248-4795-9FB1-38E2A8C1D9BA}"/>
              </a:ext>
            </a:extLst>
          </p:cNvPr>
          <p:cNvSpPr>
            <a:spLocks noGrp="1"/>
          </p:cNvSpPr>
          <p:nvPr>
            <p:ph type="sldNum" sz="quarter" idx="12"/>
          </p:nvPr>
        </p:nvSpPr>
        <p:spPr/>
        <p:txBody>
          <a:bodyPr/>
          <a:lstStyle/>
          <a:p>
            <a:fld id="{CDD4280C-217C-470D-9A0D-6495CC1C2458}" type="slidenum">
              <a:rPr lang="en-US" smtClean="0"/>
              <a:t>46</a:t>
            </a:fld>
            <a:endParaRPr lang="en-US"/>
          </a:p>
        </p:txBody>
      </p:sp>
      <p:sp>
        <p:nvSpPr>
          <p:cNvPr id="7" name="Title 1">
            <a:extLst>
              <a:ext uri="{FF2B5EF4-FFF2-40B4-BE49-F238E27FC236}">
                <a16:creationId xmlns:a16="http://schemas.microsoft.com/office/drawing/2014/main" id="{506022FF-BA24-45CD-A3EA-56AEF97DC858}"/>
              </a:ext>
            </a:extLst>
          </p:cNvPr>
          <p:cNvSpPr txBox="1">
            <a:spLocks/>
          </p:cNvSpPr>
          <p:nvPr/>
        </p:nvSpPr>
        <p:spPr>
          <a:xfrm>
            <a:off x="4452878" y="2766218"/>
            <a:ext cx="3286243"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Franklin Gothic Book" panose="020B0503020102020204" pitchFamily="34" charset="0"/>
                <a:cs typeface="Segoe UI" panose="020B0502040204020203" pitchFamily="34" charset="0"/>
              </a:rPr>
              <a:t>APPENDIX C</a:t>
            </a:r>
          </a:p>
        </p:txBody>
      </p:sp>
    </p:spTree>
    <p:extLst>
      <p:ext uri="{BB962C8B-B14F-4D97-AF65-F5344CB8AC3E}">
        <p14:creationId xmlns:p14="http://schemas.microsoft.com/office/powerpoint/2010/main" val="280911939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4319C13-B57A-41AE-9E16-D474177D2B43}"/>
              </a:ext>
            </a:extLst>
          </p:cNvPr>
          <p:cNvSpPr>
            <a:spLocks noGrp="1"/>
          </p:cNvSpPr>
          <p:nvPr>
            <p:ph type="dt" sz="half" idx="10"/>
          </p:nvPr>
        </p:nvSpPr>
        <p:spPr/>
        <p:txBody>
          <a:bodyPr/>
          <a:lstStyle/>
          <a:p>
            <a:fld id="{BA72CBBF-91A4-4A68-A2C4-0813538904AD}" type="datetime1">
              <a:rPr lang="en-US" smtClean="0"/>
              <a:t>9/28/2020</a:t>
            </a:fld>
            <a:endParaRPr lang="en-US"/>
          </a:p>
        </p:txBody>
      </p:sp>
      <p:sp>
        <p:nvSpPr>
          <p:cNvPr id="3" name="Footer Placeholder 2">
            <a:extLst>
              <a:ext uri="{FF2B5EF4-FFF2-40B4-BE49-F238E27FC236}">
                <a16:creationId xmlns:a16="http://schemas.microsoft.com/office/drawing/2014/main" id="{67D6D7C4-3E36-45AD-8720-D065EBB6909D}"/>
              </a:ext>
            </a:extLst>
          </p:cNvPr>
          <p:cNvSpPr>
            <a:spLocks noGrp="1"/>
          </p:cNvSpPr>
          <p:nvPr>
            <p:ph type="ftr" sz="quarter" idx="11"/>
          </p:nvPr>
        </p:nvSpPr>
        <p:spPr/>
        <p:txBody>
          <a:bodyPr/>
          <a:lstStyle/>
          <a:p>
            <a:r>
              <a:rPr lang="en-US"/>
              <a:t>Decarbonizing New York’s Power Sector</a:t>
            </a:r>
          </a:p>
        </p:txBody>
      </p:sp>
      <p:sp>
        <p:nvSpPr>
          <p:cNvPr id="4" name="Slide Number Placeholder 3">
            <a:extLst>
              <a:ext uri="{FF2B5EF4-FFF2-40B4-BE49-F238E27FC236}">
                <a16:creationId xmlns:a16="http://schemas.microsoft.com/office/drawing/2014/main" id="{ED7401A3-0839-42BF-BB6C-10B5C68E4426}"/>
              </a:ext>
            </a:extLst>
          </p:cNvPr>
          <p:cNvSpPr>
            <a:spLocks noGrp="1"/>
          </p:cNvSpPr>
          <p:nvPr>
            <p:ph type="sldNum" sz="quarter" idx="12"/>
          </p:nvPr>
        </p:nvSpPr>
        <p:spPr/>
        <p:txBody>
          <a:bodyPr/>
          <a:lstStyle/>
          <a:p>
            <a:fld id="{CDD4280C-217C-470D-9A0D-6495CC1C2458}" type="slidenum">
              <a:rPr lang="en-US" smtClean="0"/>
              <a:t>47</a:t>
            </a:fld>
            <a:endParaRPr lang="en-US"/>
          </a:p>
        </p:txBody>
      </p:sp>
      <p:pic>
        <p:nvPicPr>
          <p:cNvPr id="5" name="Content Placeholder 4" descr="A screenshot of a cell phone&#10;&#10;Description automatically generated">
            <a:hlinkClick r:id="rId2"/>
            <a:extLst>
              <a:ext uri="{FF2B5EF4-FFF2-40B4-BE49-F238E27FC236}">
                <a16:creationId xmlns:a16="http://schemas.microsoft.com/office/drawing/2014/main" id="{871FC9C4-3834-4BC6-AA0D-485BDB5042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00404" y="567161"/>
            <a:ext cx="9791191" cy="5151358"/>
          </a:xfrm>
          <a:prstGeom prst="rect">
            <a:avLst/>
          </a:prstGeom>
        </p:spPr>
      </p:pic>
    </p:spTree>
    <p:extLst>
      <p:ext uri="{BB962C8B-B14F-4D97-AF65-F5344CB8AC3E}">
        <p14:creationId xmlns:p14="http://schemas.microsoft.com/office/powerpoint/2010/main" val="402972813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93CAD62-D386-4A0A-900B-8C60FB72D676}"/>
              </a:ext>
            </a:extLst>
          </p:cNvPr>
          <p:cNvSpPr>
            <a:spLocks noGrp="1"/>
          </p:cNvSpPr>
          <p:nvPr>
            <p:ph type="dt" sz="half" idx="10"/>
          </p:nvPr>
        </p:nvSpPr>
        <p:spPr/>
        <p:txBody>
          <a:bodyPr/>
          <a:lstStyle/>
          <a:p>
            <a:fld id="{BA72CBBF-91A4-4A68-A2C4-0813538904AD}" type="datetime1">
              <a:rPr lang="en-US" smtClean="0"/>
              <a:t>9/28/2020</a:t>
            </a:fld>
            <a:endParaRPr lang="en-US"/>
          </a:p>
        </p:txBody>
      </p:sp>
      <p:sp>
        <p:nvSpPr>
          <p:cNvPr id="3" name="Footer Placeholder 2">
            <a:extLst>
              <a:ext uri="{FF2B5EF4-FFF2-40B4-BE49-F238E27FC236}">
                <a16:creationId xmlns:a16="http://schemas.microsoft.com/office/drawing/2014/main" id="{087818E0-9ADE-46F4-96DD-758C2945392E}"/>
              </a:ext>
            </a:extLst>
          </p:cNvPr>
          <p:cNvSpPr>
            <a:spLocks noGrp="1"/>
          </p:cNvSpPr>
          <p:nvPr>
            <p:ph type="ftr" sz="quarter" idx="11"/>
          </p:nvPr>
        </p:nvSpPr>
        <p:spPr/>
        <p:txBody>
          <a:bodyPr/>
          <a:lstStyle/>
          <a:p>
            <a:r>
              <a:rPr lang="en-US"/>
              <a:t>Decarbonizing New York’s Power Sector</a:t>
            </a:r>
          </a:p>
        </p:txBody>
      </p:sp>
      <p:sp>
        <p:nvSpPr>
          <p:cNvPr id="4" name="Slide Number Placeholder 3">
            <a:extLst>
              <a:ext uri="{FF2B5EF4-FFF2-40B4-BE49-F238E27FC236}">
                <a16:creationId xmlns:a16="http://schemas.microsoft.com/office/drawing/2014/main" id="{F79E939F-F3E1-44BA-A638-581E9B0CCFF5}"/>
              </a:ext>
            </a:extLst>
          </p:cNvPr>
          <p:cNvSpPr>
            <a:spLocks noGrp="1"/>
          </p:cNvSpPr>
          <p:nvPr>
            <p:ph type="sldNum" sz="quarter" idx="12"/>
          </p:nvPr>
        </p:nvSpPr>
        <p:spPr/>
        <p:txBody>
          <a:bodyPr/>
          <a:lstStyle/>
          <a:p>
            <a:fld id="{CDD4280C-217C-470D-9A0D-6495CC1C2458}" type="slidenum">
              <a:rPr lang="en-US" smtClean="0"/>
              <a:t>48</a:t>
            </a:fld>
            <a:endParaRPr lang="en-US"/>
          </a:p>
        </p:txBody>
      </p:sp>
      <p:sp>
        <p:nvSpPr>
          <p:cNvPr id="5" name="Title 1">
            <a:extLst>
              <a:ext uri="{FF2B5EF4-FFF2-40B4-BE49-F238E27FC236}">
                <a16:creationId xmlns:a16="http://schemas.microsoft.com/office/drawing/2014/main" id="{66FA9EFA-B255-4964-BA04-3EF9D8A0C447}"/>
              </a:ext>
            </a:extLst>
          </p:cNvPr>
          <p:cNvSpPr txBox="1">
            <a:spLocks/>
          </p:cNvSpPr>
          <p:nvPr/>
        </p:nvSpPr>
        <p:spPr>
          <a:xfrm>
            <a:off x="283308" y="169573"/>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atin typeface="Franklin Gothic Book" panose="020B0503020102020204" pitchFamily="34" charset="0"/>
                <a:cs typeface="Segoe UI" panose="020B0502040204020203" pitchFamily="34" charset="0"/>
              </a:rPr>
              <a:t>Generator Technologies</a:t>
            </a:r>
          </a:p>
        </p:txBody>
      </p:sp>
      <p:pic>
        <p:nvPicPr>
          <p:cNvPr id="6" name="Picture 5" descr="A close up of a logo&#10;&#10;Description automatically generated">
            <a:extLst>
              <a:ext uri="{FF2B5EF4-FFF2-40B4-BE49-F238E27FC236}">
                <a16:creationId xmlns:a16="http://schemas.microsoft.com/office/drawing/2014/main" id="{B011473F-68AB-4FF9-B27D-78114203C3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51904" y="1"/>
            <a:ext cx="640080" cy="640080"/>
          </a:xfrm>
          <a:prstGeom prst="rect">
            <a:avLst/>
          </a:prstGeom>
          <a:ln>
            <a:noFill/>
          </a:ln>
          <a:effectLst>
            <a:softEdge rad="112500"/>
          </a:effectLst>
        </p:spPr>
      </p:pic>
      <p:sp>
        <p:nvSpPr>
          <p:cNvPr id="16" name="TextBox 15">
            <a:extLst>
              <a:ext uri="{FF2B5EF4-FFF2-40B4-BE49-F238E27FC236}">
                <a16:creationId xmlns:a16="http://schemas.microsoft.com/office/drawing/2014/main" id="{50FCAD9B-8ABC-4DE9-9491-DB6E8FB87F03}"/>
              </a:ext>
            </a:extLst>
          </p:cNvPr>
          <p:cNvSpPr txBox="1"/>
          <p:nvPr/>
        </p:nvSpPr>
        <p:spPr>
          <a:xfrm flipH="1">
            <a:off x="1020112" y="1012597"/>
            <a:ext cx="1816512" cy="369332"/>
          </a:xfrm>
          <a:prstGeom prst="rect">
            <a:avLst/>
          </a:prstGeom>
          <a:noFill/>
        </p:spPr>
        <p:txBody>
          <a:bodyPr wrap="square" rtlCol="0">
            <a:spAutoFit/>
          </a:bodyPr>
          <a:lstStyle/>
          <a:p>
            <a:endParaRPr lang="en-US">
              <a:solidFill>
                <a:srgbClr val="FF0000"/>
              </a:solidFill>
            </a:endParaRPr>
          </a:p>
        </p:txBody>
      </p:sp>
      <p:pic>
        <p:nvPicPr>
          <p:cNvPr id="43" name="Graphic 42">
            <a:extLst>
              <a:ext uri="{FF2B5EF4-FFF2-40B4-BE49-F238E27FC236}">
                <a16:creationId xmlns:a16="http://schemas.microsoft.com/office/drawing/2014/main" id="{69E76003-3CD9-40EA-A94B-D0321FFB857A}"/>
              </a:ext>
            </a:extLst>
          </p:cNvPr>
          <p:cNvPicPr>
            <a:picLocks noChangeAspect="1"/>
          </p:cNvPicPr>
          <p:nvPr/>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7344" t="33260" r="73565" b="26949"/>
          <a:stretch/>
        </p:blipFill>
        <p:spPr>
          <a:xfrm>
            <a:off x="-2081140" y="1440899"/>
            <a:ext cx="931471" cy="914400"/>
          </a:xfrm>
          <a:prstGeom prst="rect">
            <a:avLst/>
          </a:prstGeom>
        </p:spPr>
      </p:pic>
      <p:grpSp>
        <p:nvGrpSpPr>
          <p:cNvPr id="59" name="Group 58">
            <a:extLst>
              <a:ext uri="{FF2B5EF4-FFF2-40B4-BE49-F238E27FC236}">
                <a16:creationId xmlns:a16="http://schemas.microsoft.com/office/drawing/2014/main" id="{B9D1F6DF-8EE7-4580-8A55-3A98A603C748}"/>
              </a:ext>
            </a:extLst>
          </p:cNvPr>
          <p:cNvGrpSpPr/>
          <p:nvPr/>
        </p:nvGrpSpPr>
        <p:grpSpPr>
          <a:xfrm>
            <a:off x="753902" y="1146787"/>
            <a:ext cx="2662448" cy="7130403"/>
            <a:chOff x="1020112" y="1146787"/>
            <a:chExt cx="2662448" cy="7130403"/>
          </a:xfrm>
        </p:grpSpPr>
        <p:sp>
          <p:nvSpPr>
            <p:cNvPr id="15" name="TextBox 14">
              <a:extLst>
                <a:ext uri="{FF2B5EF4-FFF2-40B4-BE49-F238E27FC236}">
                  <a16:creationId xmlns:a16="http://schemas.microsoft.com/office/drawing/2014/main" id="{65746FD5-3837-455A-97EE-8D0C142B8235}"/>
                </a:ext>
              </a:extLst>
            </p:cNvPr>
            <p:cNvSpPr txBox="1"/>
            <p:nvPr/>
          </p:nvSpPr>
          <p:spPr>
            <a:xfrm flipH="1">
              <a:off x="1023211" y="2090881"/>
              <a:ext cx="2659349" cy="6186309"/>
            </a:xfrm>
            <a:prstGeom prst="rect">
              <a:avLst/>
            </a:prstGeom>
            <a:noFill/>
          </p:spPr>
          <p:txBody>
            <a:bodyPr wrap="square" rtlCol="0">
              <a:spAutoFit/>
            </a:bodyPr>
            <a:lstStyle/>
            <a:p>
              <a:pPr fontAlgn="b"/>
              <a:r>
                <a:rPr lang="en-US" b="1">
                  <a:latin typeface="Franklin Gothic Book" panose="020B0503020102020204" pitchFamily="34" charset="0"/>
                </a:rPr>
                <a:t>Coal</a:t>
              </a:r>
            </a:p>
            <a:p>
              <a:pPr marL="285750" indent="-285750" fontAlgn="b">
                <a:buFontTx/>
                <a:buChar char="-"/>
              </a:pPr>
              <a:r>
                <a:rPr lang="en-US">
                  <a:latin typeface="Franklin Gothic Book" panose="020B0503020102020204" pitchFamily="34" charset="0"/>
                </a:rPr>
                <a:t>New</a:t>
              </a:r>
            </a:p>
            <a:p>
              <a:pPr marL="285750" indent="-285750" fontAlgn="b">
                <a:buFontTx/>
                <a:buChar char="-"/>
              </a:pPr>
              <a:r>
                <a:rPr lang="en-US">
                  <a:latin typeface="Franklin Gothic Book" panose="020B0503020102020204" pitchFamily="34" charset="0"/>
                </a:rPr>
                <a:t>IGCC </a:t>
              </a:r>
            </a:p>
            <a:p>
              <a:pPr marL="285750" indent="-285750" fontAlgn="b">
                <a:buFontTx/>
                <a:buChar char="-"/>
              </a:pPr>
              <a:r>
                <a:rPr lang="en-US">
                  <a:latin typeface="Franklin Gothic Book" panose="020B0503020102020204" pitchFamily="34" charset="0"/>
                </a:rPr>
                <a:t>CCS 30%</a:t>
              </a:r>
            </a:p>
            <a:p>
              <a:pPr marL="285750" indent="-285750" fontAlgn="b">
                <a:buFontTx/>
                <a:buChar char="-"/>
              </a:pPr>
              <a:r>
                <a:rPr lang="en-US">
                  <a:latin typeface="Franklin Gothic Book" panose="020B0503020102020204" pitchFamily="34" charset="0"/>
                </a:rPr>
                <a:t>CCS 90%</a:t>
              </a:r>
            </a:p>
            <a:p>
              <a:pPr fontAlgn="b"/>
              <a:r>
                <a:rPr lang="en-US" b="1">
                  <a:latin typeface="Franklin Gothic Book" panose="020B0503020102020204" pitchFamily="34" charset="0"/>
                </a:rPr>
                <a:t>Gas</a:t>
              </a:r>
            </a:p>
            <a:p>
              <a:pPr marL="285750" indent="-285750" fontAlgn="b">
                <a:buFontTx/>
                <a:buChar char="-"/>
              </a:pPr>
              <a:r>
                <a:rPr lang="en-US">
                  <a:latin typeface="Franklin Gothic Book" panose="020B0503020102020204" pitchFamily="34" charset="0"/>
                </a:rPr>
                <a:t>CT </a:t>
              </a:r>
            </a:p>
            <a:p>
              <a:pPr marL="285750" indent="-285750" fontAlgn="b">
                <a:buFontTx/>
                <a:buChar char="-"/>
              </a:pPr>
              <a:r>
                <a:rPr lang="en-US">
                  <a:latin typeface="Franklin Gothic Book" panose="020B0503020102020204" pitchFamily="34" charset="0"/>
                </a:rPr>
                <a:t>CC</a:t>
              </a:r>
            </a:p>
            <a:p>
              <a:pPr marL="285750" indent="-285750" fontAlgn="b">
                <a:buFontTx/>
                <a:buChar char="-"/>
              </a:pPr>
              <a:r>
                <a:rPr lang="en-US">
                  <a:latin typeface="Franklin Gothic Book" panose="020B0503020102020204" pitchFamily="34" charset="0"/>
                </a:rPr>
                <a:t>CC CCS</a:t>
              </a:r>
            </a:p>
            <a:p>
              <a:pPr fontAlgn="b"/>
              <a:r>
                <a:rPr lang="en-US" b="1">
                  <a:latin typeface="Franklin Gothic Book" panose="020B0503020102020204" pitchFamily="34" charset="0"/>
                </a:rPr>
                <a:t>Nuclear</a:t>
              </a:r>
            </a:p>
            <a:p>
              <a:pPr fontAlgn="b"/>
              <a:r>
                <a:rPr lang="en-US" b="1">
                  <a:latin typeface="Franklin Gothic Book" panose="020B0503020102020204" pitchFamily="34" charset="0"/>
                </a:rPr>
                <a:t>Biopower</a:t>
              </a:r>
            </a:p>
            <a:p>
              <a:pPr marL="285750" indent="-285750" fontAlgn="b">
                <a:buFontTx/>
                <a:buChar char="-"/>
              </a:pPr>
              <a:r>
                <a:rPr lang="en-US">
                  <a:latin typeface="Franklin Gothic Book" panose="020B0503020102020204" pitchFamily="34" charset="0"/>
                </a:rPr>
                <a:t>Dedicated</a:t>
              </a:r>
            </a:p>
            <a:p>
              <a:pPr marL="285750" indent="-285750" fontAlgn="b">
                <a:buFontTx/>
                <a:buChar char="-"/>
              </a:pPr>
              <a:r>
                <a:rPr lang="en-US">
                  <a:latin typeface="Franklin Gothic Book" panose="020B0503020102020204" pitchFamily="34" charset="0"/>
                </a:rPr>
                <a:t>Cofire Old</a:t>
              </a:r>
            </a:p>
            <a:p>
              <a:pPr marL="285750" indent="-285750" fontAlgn="b">
                <a:buFontTx/>
                <a:buChar char="-"/>
              </a:pPr>
              <a:r>
                <a:rPr lang="en-US">
                  <a:latin typeface="Franklin Gothic Book" panose="020B0503020102020204" pitchFamily="34" charset="0"/>
                </a:rPr>
                <a:t>Cofire New</a:t>
              </a:r>
            </a:p>
            <a:p>
              <a:pPr fontAlgn="b"/>
              <a:endParaRPr lang="en-US">
                <a:latin typeface="Franklin Gothic Book" panose="020B0503020102020204" pitchFamily="34" charset="0"/>
              </a:endParaRPr>
            </a:p>
            <a:p>
              <a:pPr fontAlgn="b"/>
              <a:endParaRPr lang="en-US">
                <a:latin typeface="Franklin Gothic Book" panose="020B0503020102020204" pitchFamily="34" charset="0"/>
              </a:endParaRPr>
            </a:p>
            <a:p>
              <a:pPr fontAlgn="b"/>
              <a:endParaRPr lang="en-US">
                <a:latin typeface="Franklin Gothic Book" panose="020B0503020102020204" pitchFamily="34" charset="0"/>
              </a:endParaRPr>
            </a:p>
            <a:p>
              <a:pPr fontAlgn="b"/>
              <a:endParaRPr lang="en-US">
                <a:latin typeface="Franklin Gothic Book" panose="020B0503020102020204" pitchFamily="34" charset="0"/>
              </a:endParaRPr>
            </a:p>
            <a:p>
              <a:pPr fontAlgn="b"/>
              <a:endParaRPr lang="en-US">
                <a:latin typeface="Franklin Gothic Book" panose="020B0503020102020204" pitchFamily="34" charset="0"/>
              </a:endParaRPr>
            </a:p>
            <a:p>
              <a:pPr algn="ctr"/>
              <a:endParaRPr lang="en-US">
                <a:solidFill>
                  <a:srgbClr val="FF0000"/>
                </a:solidFill>
                <a:latin typeface="Franklin Gothic Book" panose="020B0503020102020204" pitchFamily="34" charset="0"/>
              </a:endParaRPr>
            </a:p>
            <a:p>
              <a:endParaRPr lang="en-US">
                <a:solidFill>
                  <a:srgbClr val="FF0000"/>
                </a:solidFill>
                <a:latin typeface="Franklin Gothic Book" panose="020B0503020102020204" pitchFamily="34" charset="0"/>
              </a:endParaRPr>
            </a:p>
            <a:p>
              <a:pPr algn="ctr"/>
              <a:endParaRPr lang="en-US">
                <a:solidFill>
                  <a:srgbClr val="FF0000"/>
                </a:solidFill>
                <a:latin typeface="Franklin Gothic Book" panose="020B0503020102020204" pitchFamily="34" charset="0"/>
              </a:endParaRPr>
            </a:p>
          </p:txBody>
        </p:sp>
        <p:pic>
          <p:nvPicPr>
            <p:cNvPr id="32" name="Picture 31" descr="A close up of a logo&#10;&#10;Description automatically generated">
              <a:extLst>
                <a:ext uri="{FF2B5EF4-FFF2-40B4-BE49-F238E27FC236}">
                  <a16:creationId xmlns:a16="http://schemas.microsoft.com/office/drawing/2014/main" id="{D270BBEF-4C9B-4078-855A-FE01986D7DF8}"/>
                </a:ext>
              </a:extLst>
            </p:cNvPr>
            <p:cNvPicPr>
              <a:picLocks noChangeAspect="1"/>
            </p:cNvPicPr>
            <p:nvPr/>
          </p:nvPicPr>
          <p:blipFill rotWithShape="1">
            <a:blip r:embed="rId6">
              <a:extLst>
                <a:ext uri="{28A0092B-C50C-407E-A947-70E740481C1C}">
                  <a14:useLocalDpi xmlns:a14="http://schemas.microsoft.com/office/drawing/2010/main" val="0"/>
                </a:ext>
              </a:extLst>
            </a:blip>
            <a:srcRect l="22003" t="2473" r="21568" b="16148"/>
            <a:stretch/>
          </p:blipFill>
          <p:spPr>
            <a:xfrm>
              <a:off x="1020112" y="1146787"/>
              <a:ext cx="561591" cy="809905"/>
            </a:xfrm>
            <a:prstGeom prst="rect">
              <a:avLst/>
            </a:prstGeom>
          </p:spPr>
        </p:pic>
        <p:sp>
          <p:nvSpPr>
            <p:cNvPr id="47" name="Rectangle 46">
              <a:extLst>
                <a:ext uri="{FF2B5EF4-FFF2-40B4-BE49-F238E27FC236}">
                  <a16:creationId xmlns:a16="http://schemas.microsoft.com/office/drawing/2014/main" id="{F26EB92C-102A-4620-96E8-86C14D9EA44A}"/>
                </a:ext>
              </a:extLst>
            </p:cNvPr>
            <p:cNvSpPr/>
            <p:nvPr/>
          </p:nvSpPr>
          <p:spPr>
            <a:xfrm>
              <a:off x="1584716" y="1367073"/>
              <a:ext cx="1325563" cy="369332"/>
            </a:xfrm>
            <a:prstGeom prst="rect">
              <a:avLst/>
            </a:prstGeom>
          </p:spPr>
          <p:txBody>
            <a:bodyPr wrap="square">
              <a:spAutoFit/>
            </a:bodyPr>
            <a:lstStyle/>
            <a:p>
              <a:r>
                <a:rPr lang="en-US">
                  <a:latin typeface="Franklin Gothic Book" panose="020B0503020102020204" pitchFamily="34" charset="0"/>
                </a:rPr>
                <a:t>Fuel-based</a:t>
              </a:r>
              <a:endParaRPr lang="en-US"/>
            </a:p>
          </p:txBody>
        </p:sp>
      </p:grpSp>
      <p:sp>
        <p:nvSpPr>
          <p:cNvPr id="55" name="TextBox 54">
            <a:extLst>
              <a:ext uri="{FF2B5EF4-FFF2-40B4-BE49-F238E27FC236}">
                <a16:creationId xmlns:a16="http://schemas.microsoft.com/office/drawing/2014/main" id="{5CFDB319-C51F-4839-9BC2-F21E1AF92C22}"/>
              </a:ext>
            </a:extLst>
          </p:cNvPr>
          <p:cNvSpPr txBox="1"/>
          <p:nvPr/>
        </p:nvSpPr>
        <p:spPr>
          <a:xfrm flipH="1">
            <a:off x="8508989" y="79707"/>
            <a:ext cx="3251094" cy="276999"/>
          </a:xfrm>
          <a:prstGeom prst="rect">
            <a:avLst/>
          </a:prstGeom>
          <a:noFill/>
        </p:spPr>
        <p:txBody>
          <a:bodyPr wrap="square" rtlCol="0">
            <a:spAutoFit/>
          </a:bodyPr>
          <a:lstStyle/>
          <a:p>
            <a:r>
              <a:rPr lang="en-US" sz="1200"/>
              <a:t>* Mid Cost Scenario and Avg CF</a:t>
            </a:r>
          </a:p>
        </p:txBody>
      </p:sp>
      <p:grpSp>
        <p:nvGrpSpPr>
          <p:cNvPr id="60" name="Group 59">
            <a:extLst>
              <a:ext uri="{FF2B5EF4-FFF2-40B4-BE49-F238E27FC236}">
                <a16:creationId xmlns:a16="http://schemas.microsoft.com/office/drawing/2014/main" id="{33265519-84C1-4219-AA7E-F89C20C618A5}"/>
              </a:ext>
            </a:extLst>
          </p:cNvPr>
          <p:cNvGrpSpPr/>
          <p:nvPr/>
        </p:nvGrpSpPr>
        <p:grpSpPr>
          <a:xfrm>
            <a:off x="3447338" y="1146787"/>
            <a:ext cx="2340401" cy="2995291"/>
            <a:chOff x="3686185" y="1134179"/>
            <a:chExt cx="2340401" cy="2995291"/>
          </a:xfrm>
        </p:grpSpPr>
        <p:pic>
          <p:nvPicPr>
            <p:cNvPr id="36" name="Picture 35" descr="A close up of a logo&#10;&#10;Description automatically generated">
              <a:extLst>
                <a:ext uri="{FF2B5EF4-FFF2-40B4-BE49-F238E27FC236}">
                  <a16:creationId xmlns:a16="http://schemas.microsoft.com/office/drawing/2014/main" id="{A879DAD3-CED5-41A4-930B-607AB9BD925E}"/>
                </a:ext>
              </a:extLst>
            </p:cNvPr>
            <p:cNvPicPr>
              <a:picLocks noChangeAspect="1"/>
            </p:cNvPicPr>
            <p:nvPr/>
          </p:nvPicPr>
          <p:blipFill rotWithShape="1">
            <a:blip r:embed="rId7">
              <a:extLst>
                <a:ext uri="{28A0092B-C50C-407E-A947-70E740481C1C}">
                  <a14:useLocalDpi xmlns:a14="http://schemas.microsoft.com/office/drawing/2010/main" val="0"/>
                </a:ext>
              </a:extLst>
            </a:blip>
            <a:srcRect b="12092"/>
            <a:stretch/>
          </p:blipFill>
          <p:spPr>
            <a:xfrm>
              <a:off x="3742731" y="1134179"/>
              <a:ext cx="949992" cy="835120"/>
            </a:xfrm>
            <a:prstGeom prst="rect">
              <a:avLst/>
            </a:prstGeom>
          </p:spPr>
        </p:pic>
        <p:sp>
          <p:nvSpPr>
            <p:cNvPr id="46" name="Rectangle 45">
              <a:extLst>
                <a:ext uri="{FF2B5EF4-FFF2-40B4-BE49-F238E27FC236}">
                  <a16:creationId xmlns:a16="http://schemas.microsoft.com/office/drawing/2014/main" id="{9672D91E-25CD-4BC8-8981-AC3213BA3570}"/>
                </a:ext>
              </a:extLst>
            </p:cNvPr>
            <p:cNvSpPr/>
            <p:nvPr/>
          </p:nvSpPr>
          <p:spPr>
            <a:xfrm>
              <a:off x="4757279" y="1367073"/>
              <a:ext cx="746358" cy="369332"/>
            </a:xfrm>
            <a:prstGeom prst="rect">
              <a:avLst/>
            </a:prstGeom>
          </p:spPr>
          <p:txBody>
            <a:bodyPr wrap="square">
              <a:spAutoFit/>
            </a:bodyPr>
            <a:lstStyle/>
            <a:p>
              <a:r>
                <a:rPr lang="en-US">
                  <a:latin typeface="Franklin Gothic Book" panose="020B0503020102020204" pitchFamily="34" charset="0"/>
                </a:rPr>
                <a:t>Wind</a:t>
              </a:r>
              <a:endParaRPr lang="en-US"/>
            </a:p>
          </p:txBody>
        </p:sp>
        <p:sp>
          <p:nvSpPr>
            <p:cNvPr id="56" name="Rectangle 55">
              <a:extLst>
                <a:ext uri="{FF2B5EF4-FFF2-40B4-BE49-F238E27FC236}">
                  <a16:creationId xmlns:a16="http://schemas.microsoft.com/office/drawing/2014/main" id="{FAD9D961-19C1-44E8-905B-E01A5B5B5E44}"/>
                </a:ext>
              </a:extLst>
            </p:cNvPr>
            <p:cNvSpPr/>
            <p:nvPr/>
          </p:nvSpPr>
          <p:spPr>
            <a:xfrm>
              <a:off x="3686185" y="2098145"/>
              <a:ext cx="2340401" cy="2031325"/>
            </a:xfrm>
            <a:prstGeom prst="rect">
              <a:avLst/>
            </a:prstGeom>
          </p:spPr>
          <p:txBody>
            <a:bodyPr wrap="square">
              <a:spAutoFit/>
            </a:bodyPr>
            <a:lstStyle/>
            <a:p>
              <a:pPr fontAlgn="b"/>
              <a:endParaRPr lang="en-US">
                <a:latin typeface="Franklin Gothic Book" panose="020B0503020102020204" pitchFamily="34" charset="0"/>
              </a:endParaRPr>
            </a:p>
            <a:p>
              <a:pPr fontAlgn="b"/>
              <a:r>
                <a:rPr lang="en-US">
                  <a:latin typeface="Franklin Gothic Book" panose="020B0503020102020204" pitchFamily="34" charset="0"/>
                </a:rPr>
                <a:t>- Onshore</a:t>
              </a:r>
            </a:p>
            <a:p>
              <a:pPr fontAlgn="b"/>
              <a:r>
                <a:rPr lang="en-US">
                  <a:latin typeface="Franklin Gothic Book" panose="020B0503020102020204" pitchFamily="34" charset="0"/>
                </a:rPr>
                <a:t>- Offshore</a:t>
              </a:r>
            </a:p>
            <a:p>
              <a:pPr fontAlgn="b"/>
              <a:endParaRPr lang="en-US">
                <a:latin typeface="Franklin Gothic Book" panose="020B0503020102020204" pitchFamily="34" charset="0"/>
              </a:endParaRPr>
            </a:p>
            <a:p>
              <a:pPr fontAlgn="b"/>
              <a:endParaRPr lang="en-US">
                <a:latin typeface="Franklin Gothic Book" panose="020B0503020102020204" pitchFamily="34" charset="0"/>
              </a:endParaRPr>
            </a:p>
            <a:p>
              <a:pPr fontAlgn="b"/>
              <a:endParaRPr lang="en-US">
                <a:latin typeface="Franklin Gothic Book" panose="020B0503020102020204" pitchFamily="34" charset="0"/>
              </a:endParaRPr>
            </a:p>
            <a:p>
              <a:pPr fontAlgn="b"/>
              <a:endParaRPr lang="en-US">
                <a:latin typeface="Franklin Gothic Book" panose="020B0503020102020204" pitchFamily="34" charset="0"/>
              </a:endParaRPr>
            </a:p>
          </p:txBody>
        </p:sp>
      </p:grpSp>
      <p:grpSp>
        <p:nvGrpSpPr>
          <p:cNvPr id="61" name="Group 60">
            <a:extLst>
              <a:ext uri="{FF2B5EF4-FFF2-40B4-BE49-F238E27FC236}">
                <a16:creationId xmlns:a16="http://schemas.microsoft.com/office/drawing/2014/main" id="{11854E53-FE3B-4C75-A883-86CBF1AD2C0C}"/>
              </a:ext>
            </a:extLst>
          </p:cNvPr>
          <p:cNvGrpSpPr/>
          <p:nvPr/>
        </p:nvGrpSpPr>
        <p:grpSpPr>
          <a:xfrm>
            <a:off x="6179706" y="1146787"/>
            <a:ext cx="1956040" cy="1620536"/>
            <a:chOff x="6464746" y="1104095"/>
            <a:chExt cx="1956040" cy="1620536"/>
          </a:xfrm>
        </p:grpSpPr>
        <p:pic>
          <p:nvPicPr>
            <p:cNvPr id="37" name="Picture 36" descr="A close up of a logo&#10;&#10;Description automatically generated">
              <a:extLst>
                <a:ext uri="{FF2B5EF4-FFF2-40B4-BE49-F238E27FC236}">
                  <a16:creationId xmlns:a16="http://schemas.microsoft.com/office/drawing/2014/main" id="{2F5C5625-1FA9-45B6-97DE-B0C711EF0AC0}"/>
                </a:ext>
              </a:extLst>
            </p:cNvPr>
            <p:cNvPicPr>
              <a:picLocks noChangeAspect="1"/>
            </p:cNvPicPr>
            <p:nvPr/>
          </p:nvPicPr>
          <p:blipFill rotWithShape="1">
            <a:blip r:embed="rId8">
              <a:extLst>
                <a:ext uri="{28A0092B-C50C-407E-A947-70E740481C1C}">
                  <a14:useLocalDpi xmlns:a14="http://schemas.microsoft.com/office/drawing/2010/main" val="0"/>
                </a:ext>
              </a:extLst>
            </a:blip>
            <a:srcRect b="14170"/>
            <a:stretch/>
          </p:blipFill>
          <p:spPr>
            <a:xfrm>
              <a:off x="6516434" y="1104095"/>
              <a:ext cx="1043093" cy="895289"/>
            </a:xfrm>
            <a:prstGeom prst="rect">
              <a:avLst/>
            </a:prstGeom>
          </p:spPr>
        </p:pic>
        <p:sp>
          <p:nvSpPr>
            <p:cNvPr id="45" name="Rectangle 44">
              <a:extLst>
                <a:ext uri="{FF2B5EF4-FFF2-40B4-BE49-F238E27FC236}">
                  <a16:creationId xmlns:a16="http://schemas.microsoft.com/office/drawing/2014/main" id="{B4C0C6D9-E561-470F-BAD2-FFEFB04C6453}"/>
                </a:ext>
              </a:extLst>
            </p:cNvPr>
            <p:cNvSpPr/>
            <p:nvPr/>
          </p:nvSpPr>
          <p:spPr>
            <a:xfrm>
              <a:off x="7674428" y="1367073"/>
              <a:ext cx="746358" cy="369332"/>
            </a:xfrm>
            <a:prstGeom prst="rect">
              <a:avLst/>
            </a:prstGeom>
          </p:spPr>
          <p:txBody>
            <a:bodyPr wrap="square">
              <a:spAutoFit/>
            </a:bodyPr>
            <a:lstStyle/>
            <a:p>
              <a:r>
                <a:rPr lang="en-US">
                  <a:latin typeface="Franklin Gothic Book" panose="020B0503020102020204" pitchFamily="34" charset="0"/>
                </a:rPr>
                <a:t>Solar</a:t>
              </a:r>
              <a:endParaRPr lang="en-US"/>
            </a:p>
          </p:txBody>
        </p:sp>
        <p:sp>
          <p:nvSpPr>
            <p:cNvPr id="57" name="Rectangle 56">
              <a:extLst>
                <a:ext uri="{FF2B5EF4-FFF2-40B4-BE49-F238E27FC236}">
                  <a16:creationId xmlns:a16="http://schemas.microsoft.com/office/drawing/2014/main" id="{78162471-9006-4A49-887B-A7757988C06C}"/>
                </a:ext>
              </a:extLst>
            </p:cNvPr>
            <p:cNvSpPr/>
            <p:nvPr/>
          </p:nvSpPr>
          <p:spPr>
            <a:xfrm>
              <a:off x="6464746" y="2355299"/>
              <a:ext cx="1146468" cy="369332"/>
            </a:xfrm>
            <a:prstGeom prst="rect">
              <a:avLst/>
            </a:prstGeom>
          </p:spPr>
          <p:txBody>
            <a:bodyPr wrap="none">
              <a:spAutoFit/>
            </a:bodyPr>
            <a:lstStyle/>
            <a:p>
              <a:pPr fontAlgn="b"/>
              <a:r>
                <a:rPr lang="en-US">
                  <a:latin typeface="Franklin Gothic Book" panose="020B0503020102020204" pitchFamily="34" charset="0"/>
                </a:rPr>
                <a:t>- Utility PV</a:t>
              </a:r>
            </a:p>
          </p:txBody>
        </p:sp>
      </p:grpSp>
      <p:grpSp>
        <p:nvGrpSpPr>
          <p:cNvPr id="62" name="Group 61">
            <a:extLst>
              <a:ext uri="{FF2B5EF4-FFF2-40B4-BE49-F238E27FC236}">
                <a16:creationId xmlns:a16="http://schemas.microsoft.com/office/drawing/2014/main" id="{36591AD0-71FB-4863-99A9-651D8EE3D899}"/>
              </a:ext>
            </a:extLst>
          </p:cNvPr>
          <p:cNvGrpSpPr/>
          <p:nvPr/>
        </p:nvGrpSpPr>
        <p:grpSpPr>
          <a:xfrm>
            <a:off x="9002852" y="1197263"/>
            <a:ext cx="3110128" cy="1786443"/>
            <a:chOff x="9041872" y="1201035"/>
            <a:chExt cx="3110128" cy="1786443"/>
          </a:xfrm>
        </p:grpSpPr>
        <p:pic>
          <p:nvPicPr>
            <p:cNvPr id="38" name="Picture 37" descr="A close up of a logo&#10;&#10;Description automatically generated">
              <a:extLst>
                <a:ext uri="{FF2B5EF4-FFF2-40B4-BE49-F238E27FC236}">
                  <a16:creationId xmlns:a16="http://schemas.microsoft.com/office/drawing/2014/main" id="{B0DAFB51-A5B7-4336-81B5-1B3B02F6C6FE}"/>
                </a:ext>
              </a:extLst>
            </p:cNvPr>
            <p:cNvPicPr>
              <a:picLocks noChangeAspect="1"/>
            </p:cNvPicPr>
            <p:nvPr/>
          </p:nvPicPr>
          <p:blipFill rotWithShape="1">
            <a:blip r:embed="rId9">
              <a:extLst>
                <a:ext uri="{28A0092B-C50C-407E-A947-70E740481C1C}">
                  <a14:useLocalDpi xmlns:a14="http://schemas.microsoft.com/office/drawing/2010/main" val="0"/>
                </a:ext>
              </a:extLst>
            </a:blip>
            <a:srcRect b="14170"/>
            <a:stretch/>
          </p:blipFill>
          <p:spPr>
            <a:xfrm>
              <a:off x="9041872" y="1201035"/>
              <a:ext cx="967798" cy="830662"/>
            </a:xfrm>
            <a:prstGeom prst="rect">
              <a:avLst/>
            </a:prstGeom>
          </p:spPr>
        </p:pic>
        <p:sp>
          <p:nvSpPr>
            <p:cNvPr id="12" name="Rectangle 11">
              <a:extLst>
                <a:ext uri="{FF2B5EF4-FFF2-40B4-BE49-F238E27FC236}">
                  <a16:creationId xmlns:a16="http://schemas.microsoft.com/office/drawing/2014/main" id="{D355486B-3D0A-487D-AAC2-C6CA87F7D47B}"/>
                </a:ext>
              </a:extLst>
            </p:cNvPr>
            <p:cNvSpPr/>
            <p:nvPr/>
          </p:nvSpPr>
          <p:spPr>
            <a:xfrm>
              <a:off x="10124571" y="1431700"/>
              <a:ext cx="746358" cy="369332"/>
            </a:xfrm>
            <a:prstGeom prst="rect">
              <a:avLst/>
            </a:prstGeom>
          </p:spPr>
          <p:txBody>
            <a:bodyPr wrap="square">
              <a:spAutoFit/>
            </a:bodyPr>
            <a:lstStyle/>
            <a:p>
              <a:r>
                <a:rPr lang="en-US">
                  <a:latin typeface="Franklin Gothic Book" panose="020B0503020102020204" pitchFamily="34" charset="0"/>
                </a:rPr>
                <a:t>Hydro</a:t>
              </a:r>
              <a:endParaRPr lang="en-US"/>
            </a:p>
          </p:txBody>
        </p:sp>
        <p:sp>
          <p:nvSpPr>
            <p:cNvPr id="58" name="Rectangle 57">
              <a:extLst>
                <a:ext uri="{FF2B5EF4-FFF2-40B4-BE49-F238E27FC236}">
                  <a16:creationId xmlns:a16="http://schemas.microsoft.com/office/drawing/2014/main" id="{6D4DA89A-3A7D-4C4C-9EA5-6BF8E91AC826}"/>
                </a:ext>
              </a:extLst>
            </p:cNvPr>
            <p:cNvSpPr/>
            <p:nvPr/>
          </p:nvSpPr>
          <p:spPr>
            <a:xfrm>
              <a:off x="9041872" y="2341147"/>
              <a:ext cx="3110128" cy="646331"/>
            </a:xfrm>
            <a:prstGeom prst="rect">
              <a:avLst/>
            </a:prstGeom>
          </p:spPr>
          <p:txBody>
            <a:bodyPr wrap="square">
              <a:spAutoFit/>
            </a:bodyPr>
            <a:lstStyle/>
            <a:p>
              <a:pPr fontAlgn="b"/>
              <a:r>
                <a:rPr lang="en-US">
                  <a:latin typeface="Franklin Gothic Book" panose="020B0503020102020204" pitchFamily="34" charset="0"/>
                </a:rPr>
                <a:t>- Conventional Hydroelectric</a:t>
              </a:r>
            </a:p>
            <a:p>
              <a:pPr fontAlgn="b"/>
              <a:r>
                <a:rPr lang="en-US">
                  <a:latin typeface="Franklin Gothic Book" panose="020B0503020102020204" pitchFamily="34" charset="0"/>
                </a:rPr>
                <a:t>- Pumped Storage</a:t>
              </a:r>
            </a:p>
          </p:txBody>
        </p:sp>
      </p:grpSp>
      <p:pic>
        <p:nvPicPr>
          <p:cNvPr id="63" name="2019_ny_wind_resource.png" descr="A close up of a map&#10;&#10;Description automatically generated">
            <a:extLst>
              <a:ext uri="{FF2B5EF4-FFF2-40B4-BE49-F238E27FC236}">
                <a16:creationId xmlns:a16="http://schemas.microsoft.com/office/drawing/2014/main" id="{7E1D1DCC-F7B7-4691-9D57-B7C85D4C0845}"/>
              </a:ext>
            </a:extLst>
          </p:cNvPr>
          <p:cNvPicPr/>
          <p:nvPr/>
        </p:nvPicPr>
        <p:blipFill rotWithShape="1">
          <a:blip r:embed="rId10" r:link="rId11" cstate="print">
            <a:extLst>
              <a:ext uri="{28A0092B-C50C-407E-A947-70E740481C1C}">
                <a14:useLocalDpi xmlns:a14="http://schemas.microsoft.com/office/drawing/2010/main" val="0"/>
              </a:ext>
            </a:extLst>
          </a:blip>
          <a:srcRect l="412" b="20156"/>
          <a:stretch>
            <a:fillRect/>
          </a:stretch>
        </p:blipFill>
        <p:spPr>
          <a:xfrm>
            <a:off x="3447338" y="3589585"/>
            <a:ext cx="3637558" cy="2274455"/>
          </a:xfrm>
          <a:prstGeom prst="rect">
            <a:avLst/>
          </a:prstGeom>
        </p:spPr>
      </p:pic>
    </p:spTree>
    <p:extLst>
      <p:ext uri="{BB962C8B-B14F-4D97-AF65-F5344CB8AC3E}">
        <p14:creationId xmlns:p14="http://schemas.microsoft.com/office/powerpoint/2010/main" val="39081729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Footer Placeholder 33">
            <a:extLst>
              <a:ext uri="{FF2B5EF4-FFF2-40B4-BE49-F238E27FC236}">
                <a16:creationId xmlns:a16="http://schemas.microsoft.com/office/drawing/2014/main" id="{06B067BA-99A7-44BC-8C37-14C2A6AF2B81}"/>
              </a:ext>
            </a:extLst>
          </p:cNvPr>
          <p:cNvSpPr>
            <a:spLocks noGrp="1"/>
          </p:cNvSpPr>
          <p:nvPr>
            <p:ph type="ftr" sz="quarter" idx="11"/>
          </p:nvPr>
        </p:nvSpPr>
        <p:spPr/>
        <p:txBody>
          <a:bodyPr/>
          <a:lstStyle/>
          <a:p>
            <a:r>
              <a:rPr lang="en-US"/>
              <a:t>Decarbonizing New York’s Power Sector</a:t>
            </a:r>
          </a:p>
        </p:txBody>
      </p:sp>
      <p:sp>
        <p:nvSpPr>
          <p:cNvPr id="35" name="Slide Number Placeholder 34">
            <a:extLst>
              <a:ext uri="{FF2B5EF4-FFF2-40B4-BE49-F238E27FC236}">
                <a16:creationId xmlns:a16="http://schemas.microsoft.com/office/drawing/2014/main" id="{ADD6E505-522A-40BC-84A9-3179A4B2EFF4}"/>
              </a:ext>
            </a:extLst>
          </p:cNvPr>
          <p:cNvSpPr>
            <a:spLocks noGrp="1"/>
          </p:cNvSpPr>
          <p:nvPr>
            <p:ph type="sldNum" sz="quarter" idx="12"/>
          </p:nvPr>
        </p:nvSpPr>
        <p:spPr/>
        <p:txBody>
          <a:bodyPr/>
          <a:lstStyle/>
          <a:p>
            <a:fld id="{CDD4280C-217C-470D-9A0D-6495CC1C2458}" type="slidenum">
              <a:rPr lang="en-US" smtClean="0"/>
              <a:t>5</a:t>
            </a:fld>
            <a:endParaRPr lang="en-US"/>
          </a:p>
        </p:txBody>
      </p:sp>
      <p:pic>
        <p:nvPicPr>
          <p:cNvPr id="133" name="Picture 132" descr="A close up of a logo&#10;&#10;Description automatically generated">
            <a:extLst>
              <a:ext uri="{FF2B5EF4-FFF2-40B4-BE49-F238E27FC236}">
                <a16:creationId xmlns:a16="http://schemas.microsoft.com/office/drawing/2014/main" id="{2790265F-261E-4530-97DC-1CEDA53A429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551904" y="1"/>
            <a:ext cx="640080" cy="640080"/>
          </a:xfrm>
          <a:prstGeom prst="rect">
            <a:avLst/>
          </a:prstGeom>
          <a:ln>
            <a:noFill/>
          </a:ln>
          <a:effectLst>
            <a:softEdge rad="112500"/>
          </a:effectLst>
        </p:spPr>
      </p:pic>
      <p:sp>
        <p:nvSpPr>
          <p:cNvPr id="10" name="Title 1">
            <a:extLst>
              <a:ext uri="{FF2B5EF4-FFF2-40B4-BE49-F238E27FC236}">
                <a16:creationId xmlns:a16="http://schemas.microsoft.com/office/drawing/2014/main" id="{D4B735BC-1452-42BF-9C9A-BB57729A67A9}"/>
              </a:ext>
            </a:extLst>
          </p:cNvPr>
          <p:cNvSpPr txBox="1">
            <a:spLocks/>
          </p:cNvSpPr>
          <p:nvPr/>
        </p:nvSpPr>
        <p:spPr>
          <a:xfrm>
            <a:off x="283308" y="196965"/>
            <a:ext cx="10515600" cy="71930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Franklin Gothic Book" panose="020B0503020102020204" pitchFamily="34" charset="0"/>
                <a:cs typeface="Segoe UI" panose="020B0502040204020203" pitchFamily="34" charset="0"/>
              </a:rPr>
              <a:t>Where is NY now?</a:t>
            </a:r>
          </a:p>
        </p:txBody>
      </p:sp>
      <p:sp>
        <p:nvSpPr>
          <p:cNvPr id="4" name="TextBox 3">
            <a:extLst>
              <a:ext uri="{FF2B5EF4-FFF2-40B4-BE49-F238E27FC236}">
                <a16:creationId xmlns:a16="http://schemas.microsoft.com/office/drawing/2014/main" id="{6854E006-3196-4A2B-B6B0-3DE5A5E3544F}"/>
              </a:ext>
            </a:extLst>
          </p:cNvPr>
          <p:cNvSpPr txBox="1"/>
          <p:nvPr/>
        </p:nvSpPr>
        <p:spPr>
          <a:xfrm>
            <a:off x="9755670" y="5980406"/>
            <a:ext cx="2435418" cy="369332"/>
          </a:xfrm>
          <a:prstGeom prst="rect">
            <a:avLst/>
          </a:prstGeom>
          <a:noFill/>
        </p:spPr>
        <p:txBody>
          <a:bodyPr wrap="square" rtlCol="0">
            <a:spAutoFit/>
          </a:bodyPr>
          <a:lstStyle/>
          <a:p>
            <a:r>
              <a:rPr lang="en-US" dirty="0">
                <a:latin typeface="Franklin Gothic Book" panose="020B0503020102020204" pitchFamily="34" charset="0"/>
                <a:hlinkClick r:id="rId5"/>
              </a:rPr>
              <a:t>GitHub: NYISOToolkit</a:t>
            </a:r>
            <a:endParaRPr lang="en-US" dirty="0">
              <a:latin typeface="Franklin Gothic Book" panose="020B0503020102020204" pitchFamily="34" charset="0"/>
            </a:endParaRPr>
          </a:p>
        </p:txBody>
      </p:sp>
      <p:sp>
        <p:nvSpPr>
          <p:cNvPr id="3" name="Title 1">
            <a:extLst>
              <a:ext uri="{FF2B5EF4-FFF2-40B4-BE49-F238E27FC236}">
                <a16:creationId xmlns:a16="http://schemas.microsoft.com/office/drawing/2014/main" id="{EA5442C6-24BC-4A96-986A-1C25E4A09862}"/>
              </a:ext>
            </a:extLst>
          </p:cNvPr>
          <p:cNvSpPr txBox="1">
            <a:spLocks/>
          </p:cNvSpPr>
          <p:nvPr/>
        </p:nvSpPr>
        <p:spPr>
          <a:xfrm>
            <a:off x="635926" y="969838"/>
            <a:ext cx="11766452" cy="48069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400" b="1" dirty="0">
                <a:latin typeface="Franklin Gothic Book" panose="020B0503020102020204" pitchFamily="34" charset="0"/>
              </a:rPr>
              <a:t>Climate Leadership and Community Protection Act </a:t>
            </a:r>
            <a:r>
              <a:rPr lang="en-US" sz="2400" b="1" dirty="0">
                <a:latin typeface="Franklin Gothic Book" panose="020B0503020102020204" pitchFamily="34" charset="0"/>
                <a:cs typeface="Segoe UI" panose="020B0502040204020203" pitchFamily="34" charset="0"/>
              </a:rPr>
              <a:t>(CLCPA) Goals</a:t>
            </a:r>
          </a:p>
        </p:txBody>
      </p:sp>
      <p:pic>
        <p:nvPicPr>
          <p:cNvPr id="7" name="Picture 6" descr="A close up of a logo&#10;&#10;Description automatically generated">
            <a:extLst>
              <a:ext uri="{FF2B5EF4-FFF2-40B4-BE49-F238E27FC236}">
                <a16:creationId xmlns:a16="http://schemas.microsoft.com/office/drawing/2014/main" id="{86FF24F9-9AEA-4912-A9A1-C0C39DC1A0AC}"/>
              </a:ext>
            </a:extLst>
          </p:cNvPr>
          <p:cNvPicPr>
            <a:picLocks noChangeAspect="1"/>
          </p:cNvPicPr>
          <p:nvPr/>
        </p:nvPicPr>
        <p:blipFill rotWithShape="1">
          <a:blip r:embed="rId6">
            <a:extLst>
              <a:ext uri="{28A0092B-C50C-407E-A947-70E740481C1C}">
                <a14:useLocalDpi xmlns:a14="http://schemas.microsoft.com/office/drawing/2010/main" val="0"/>
              </a:ext>
            </a:extLst>
          </a:blip>
          <a:srcRect b="14170"/>
          <a:stretch/>
        </p:blipFill>
        <p:spPr>
          <a:xfrm>
            <a:off x="1155485" y="3326669"/>
            <a:ext cx="1847684" cy="1585869"/>
          </a:xfrm>
          <a:prstGeom prst="rect">
            <a:avLst/>
          </a:prstGeom>
        </p:spPr>
      </p:pic>
      <p:pic>
        <p:nvPicPr>
          <p:cNvPr id="8" name="Picture 7" descr="A close up of a logo&#10;&#10;Description automatically generated">
            <a:extLst>
              <a:ext uri="{FF2B5EF4-FFF2-40B4-BE49-F238E27FC236}">
                <a16:creationId xmlns:a16="http://schemas.microsoft.com/office/drawing/2014/main" id="{B67CC6C1-F37D-4D89-AF21-9181E2FEE308}"/>
              </a:ext>
            </a:extLst>
          </p:cNvPr>
          <p:cNvPicPr>
            <a:picLocks noChangeAspect="1"/>
          </p:cNvPicPr>
          <p:nvPr/>
        </p:nvPicPr>
        <p:blipFill rotWithShape="1">
          <a:blip r:embed="rId7">
            <a:extLst>
              <a:ext uri="{28A0092B-C50C-407E-A947-70E740481C1C}">
                <a14:useLocalDpi xmlns:a14="http://schemas.microsoft.com/office/drawing/2010/main" val="0"/>
              </a:ext>
            </a:extLst>
          </a:blip>
          <a:srcRect b="14170"/>
          <a:stretch/>
        </p:blipFill>
        <p:spPr>
          <a:xfrm>
            <a:off x="6504484" y="3264976"/>
            <a:ext cx="1991435" cy="1709254"/>
          </a:xfrm>
          <a:prstGeom prst="rect">
            <a:avLst/>
          </a:prstGeom>
        </p:spPr>
      </p:pic>
      <p:pic>
        <p:nvPicPr>
          <p:cNvPr id="9" name="Picture 8" descr="A close up of a logo&#10;&#10;Description automatically generated">
            <a:extLst>
              <a:ext uri="{FF2B5EF4-FFF2-40B4-BE49-F238E27FC236}">
                <a16:creationId xmlns:a16="http://schemas.microsoft.com/office/drawing/2014/main" id="{C2BB3C00-63B0-4DA8-BEFA-7089A40DC90D}"/>
              </a:ext>
            </a:extLst>
          </p:cNvPr>
          <p:cNvPicPr>
            <a:picLocks noChangeAspect="1"/>
          </p:cNvPicPr>
          <p:nvPr/>
        </p:nvPicPr>
        <p:blipFill rotWithShape="1">
          <a:blip r:embed="rId8">
            <a:extLst>
              <a:ext uri="{28A0092B-C50C-407E-A947-70E740481C1C}">
                <a14:useLocalDpi xmlns:a14="http://schemas.microsoft.com/office/drawing/2010/main" val="0"/>
              </a:ext>
            </a:extLst>
          </a:blip>
          <a:srcRect b="12092"/>
          <a:stretch/>
        </p:blipFill>
        <p:spPr>
          <a:xfrm>
            <a:off x="3846982" y="3322413"/>
            <a:ext cx="1813689" cy="1594380"/>
          </a:xfrm>
          <a:prstGeom prst="rect">
            <a:avLst/>
          </a:prstGeom>
        </p:spPr>
      </p:pic>
      <p:sp>
        <p:nvSpPr>
          <p:cNvPr id="11" name="Rectangle 10">
            <a:extLst>
              <a:ext uri="{FF2B5EF4-FFF2-40B4-BE49-F238E27FC236}">
                <a16:creationId xmlns:a16="http://schemas.microsoft.com/office/drawing/2014/main" id="{52EFEAE5-8959-4C30-8CEA-0EECFAEC7B59}"/>
              </a:ext>
            </a:extLst>
          </p:cNvPr>
          <p:cNvSpPr/>
          <p:nvPr/>
        </p:nvSpPr>
        <p:spPr>
          <a:xfrm>
            <a:off x="1706148" y="4997292"/>
            <a:ext cx="746358" cy="369332"/>
          </a:xfrm>
          <a:prstGeom prst="rect">
            <a:avLst/>
          </a:prstGeom>
        </p:spPr>
        <p:txBody>
          <a:bodyPr wrap="square">
            <a:spAutoFit/>
          </a:bodyPr>
          <a:lstStyle/>
          <a:p>
            <a:r>
              <a:rPr lang="en-US" dirty="0">
                <a:latin typeface="Franklin Gothic Book" panose="020B0503020102020204" pitchFamily="34" charset="0"/>
              </a:rPr>
              <a:t>Hydro</a:t>
            </a:r>
            <a:endParaRPr lang="en-US" dirty="0"/>
          </a:p>
        </p:txBody>
      </p:sp>
      <p:sp>
        <p:nvSpPr>
          <p:cNvPr id="15" name="Rectangle 14">
            <a:extLst>
              <a:ext uri="{FF2B5EF4-FFF2-40B4-BE49-F238E27FC236}">
                <a16:creationId xmlns:a16="http://schemas.microsoft.com/office/drawing/2014/main" id="{54EBED9D-FF0C-4B1F-8606-096856EA31E1}"/>
              </a:ext>
            </a:extLst>
          </p:cNvPr>
          <p:cNvSpPr/>
          <p:nvPr/>
        </p:nvSpPr>
        <p:spPr>
          <a:xfrm>
            <a:off x="4498374" y="4997292"/>
            <a:ext cx="746358" cy="369332"/>
          </a:xfrm>
          <a:prstGeom prst="rect">
            <a:avLst/>
          </a:prstGeom>
        </p:spPr>
        <p:txBody>
          <a:bodyPr wrap="square">
            <a:spAutoFit/>
          </a:bodyPr>
          <a:lstStyle/>
          <a:p>
            <a:r>
              <a:rPr lang="en-US" dirty="0">
                <a:latin typeface="Franklin Gothic Book" panose="020B0503020102020204" pitchFamily="34" charset="0"/>
              </a:rPr>
              <a:t>Wind</a:t>
            </a:r>
            <a:endParaRPr lang="en-US" dirty="0"/>
          </a:p>
        </p:txBody>
      </p:sp>
      <p:pic>
        <p:nvPicPr>
          <p:cNvPr id="19" name="Picture 18" descr="A close up of a logo&#10;&#10;Description automatically generated">
            <a:extLst>
              <a:ext uri="{FF2B5EF4-FFF2-40B4-BE49-F238E27FC236}">
                <a16:creationId xmlns:a16="http://schemas.microsoft.com/office/drawing/2014/main" id="{57126450-6F1F-4FB9-9A6B-923F1377BF1F}"/>
              </a:ext>
            </a:extLst>
          </p:cNvPr>
          <p:cNvPicPr>
            <a:picLocks noChangeAspect="1"/>
          </p:cNvPicPr>
          <p:nvPr/>
        </p:nvPicPr>
        <p:blipFill rotWithShape="1">
          <a:blip r:embed="rId9">
            <a:extLst>
              <a:ext uri="{28A0092B-C50C-407E-A947-70E740481C1C}">
                <a14:useLocalDpi xmlns:a14="http://schemas.microsoft.com/office/drawing/2010/main" val="0"/>
              </a:ext>
            </a:extLst>
          </a:blip>
          <a:srcRect b="13977"/>
          <a:stretch/>
        </p:blipFill>
        <p:spPr>
          <a:xfrm>
            <a:off x="9339732" y="3264191"/>
            <a:ext cx="1988816" cy="1710825"/>
          </a:xfrm>
          <a:prstGeom prst="rect">
            <a:avLst/>
          </a:prstGeom>
        </p:spPr>
      </p:pic>
      <p:sp>
        <p:nvSpPr>
          <p:cNvPr id="30" name="Rectangle 29">
            <a:extLst>
              <a:ext uri="{FF2B5EF4-FFF2-40B4-BE49-F238E27FC236}">
                <a16:creationId xmlns:a16="http://schemas.microsoft.com/office/drawing/2014/main" id="{A3EC0047-C011-4D6A-913F-C2977E0D092C}"/>
              </a:ext>
            </a:extLst>
          </p:cNvPr>
          <p:cNvSpPr/>
          <p:nvPr/>
        </p:nvSpPr>
        <p:spPr>
          <a:xfrm>
            <a:off x="7127022" y="5010916"/>
            <a:ext cx="746358" cy="369332"/>
          </a:xfrm>
          <a:prstGeom prst="rect">
            <a:avLst/>
          </a:prstGeom>
        </p:spPr>
        <p:txBody>
          <a:bodyPr wrap="square">
            <a:spAutoFit/>
          </a:bodyPr>
          <a:lstStyle/>
          <a:p>
            <a:r>
              <a:rPr lang="en-US" dirty="0">
                <a:latin typeface="Franklin Gothic Book" panose="020B0503020102020204" pitchFamily="34" charset="0"/>
              </a:rPr>
              <a:t>Solar</a:t>
            </a:r>
            <a:endParaRPr lang="en-US" dirty="0"/>
          </a:p>
        </p:txBody>
      </p:sp>
      <p:sp>
        <p:nvSpPr>
          <p:cNvPr id="21" name="Rectangle 20">
            <a:extLst>
              <a:ext uri="{FF2B5EF4-FFF2-40B4-BE49-F238E27FC236}">
                <a16:creationId xmlns:a16="http://schemas.microsoft.com/office/drawing/2014/main" id="{75A0E706-82DE-4B6D-B5EA-4B7679918DE7}"/>
              </a:ext>
            </a:extLst>
          </p:cNvPr>
          <p:cNvSpPr/>
          <p:nvPr/>
        </p:nvSpPr>
        <p:spPr>
          <a:xfrm>
            <a:off x="9755670" y="4974230"/>
            <a:ext cx="1041721" cy="369332"/>
          </a:xfrm>
          <a:prstGeom prst="rect">
            <a:avLst/>
          </a:prstGeom>
        </p:spPr>
        <p:txBody>
          <a:bodyPr wrap="square">
            <a:spAutoFit/>
          </a:bodyPr>
          <a:lstStyle/>
          <a:p>
            <a:r>
              <a:rPr lang="en-US" dirty="0">
                <a:latin typeface="Franklin Gothic Book" panose="020B0503020102020204" pitchFamily="34" charset="0"/>
              </a:rPr>
              <a:t>Nuclear</a:t>
            </a:r>
            <a:endParaRPr lang="en-US" dirty="0"/>
          </a:p>
        </p:txBody>
      </p:sp>
      <p:sp>
        <p:nvSpPr>
          <p:cNvPr id="23" name="Left Brace 22">
            <a:extLst>
              <a:ext uri="{FF2B5EF4-FFF2-40B4-BE49-F238E27FC236}">
                <a16:creationId xmlns:a16="http://schemas.microsoft.com/office/drawing/2014/main" id="{906F9482-011D-41D6-A88D-13BFDC425FAA}"/>
              </a:ext>
            </a:extLst>
          </p:cNvPr>
          <p:cNvSpPr/>
          <p:nvPr/>
        </p:nvSpPr>
        <p:spPr>
          <a:xfrm rot="5400000">
            <a:off x="4575300" y="-564484"/>
            <a:ext cx="521844" cy="7050921"/>
          </a:xfrm>
          <a:prstGeom prst="leftBrace">
            <a:avLst/>
          </a:prstGeom>
          <a:ln w="57150">
            <a:solidFill>
              <a:srgbClr val="3EC03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Left Brace 24">
            <a:extLst>
              <a:ext uri="{FF2B5EF4-FFF2-40B4-BE49-F238E27FC236}">
                <a16:creationId xmlns:a16="http://schemas.microsoft.com/office/drawing/2014/main" id="{0A06C0B4-8A2E-4EFF-83EF-2E744CA753EF}"/>
              </a:ext>
            </a:extLst>
          </p:cNvPr>
          <p:cNvSpPr/>
          <p:nvPr/>
        </p:nvSpPr>
        <p:spPr>
          <a:xfrm rot="5400000">
            <a:off x="5921498" y="-2814364"/>
            <a:ext cx="521844" cy="9743320"/>
          </a:xfrm>
          <a:prstGeom prst="leftBrace">
            <a:avLst/>
          </a:prstGeom>
          <a:ln w="57150">
            <a:solidFill>
              <a:srgbClr val="7AF31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7" name="TextBox 36">
            <a:extLst>
              <a:ext uri="{FF2B5EF4-FFF2-40B4-BE49-F238E27FC236}">
                <a16:creationId xmlns:a16="http://schemas.microsoft.com/office/drawing/2014/main" id="{A61A892A-7D72-4B14-B2CC-E806D7E3B2C6}"/>
              </a:ext>
            </a:extLst>
          </p:cNvPr>
          <p:cNvSpPr txBox="1"/>
          <p:nvPr/>
        </p:nvSpPr>
        <p:spPr>
          <a:xfrm>
            <a:off x="4086596" y="1210183"/>
            <a:ext cx="4191647" cy="560923"/>
          </a:xfrm>
          <a:prstGeom prst="rect">
            <a:avLst/>
          </a:prstGeom>
          <a:noFill/>
        </p:spPr>
        <p:txBody>
          <a:bodyPr wrap="square">
            <a:spAutoFit/>
          </a:bodyPr>
          <a:lstStyle/>
          <a:p>
            <a:pPr lvl="1">
              <a:lnSpc>
                <a:spcPct val="200000"/>
              </a:lnSpc>
            </a:pPr>
            <a:r>
              <a:rPr lang="en-US" dirty="0">
                <a:latin typeface="Franklin Gothic Book" panose="020B0503020102020204" pitchFamily="34" charset="0"/>
                <a:ea typeface="Times New Roman" panose="02020603050405020304" pitchFamily="18" charset="0"/>
              </a:rPr>
              <a:t>Carbon-free Energy (100% by 2040)</a:t>
            </a:r>
            <a:endParaRPr lang="en-US" dirty="0">
              <a:effectLst/>
              <a:latin typeface="Franklin Gothic Book" panose="020B0503020102020204" pitchFamily="34" charset="0"/>
              <a:ea typeface="Times New Roman" panose="02020603050405020304" pitchFamily="18" charset="0"/>
            </a:endParaRPr>
          </a:p>
        </p:txBody>
      </p:sp>
      <p:sp>
        <p:nvSpPr>
          <p:cNvPr id="39" name="TextBox 38">
            <a:extLst>
              <a:ext uri="{FF2B5EF4-FFF2-40B4-BE49-F238E27FC236}">
                <a16:creationId xmlns:a16="http://schemas.microsoft.com/office/drawing/2014/main" id="{F06C420F-95B4-4E71-8E10-2A8BAA0BF893}"/>
              </a:ext>
            </a:extLst>
          </p:cNvPr>
          <p:cNvSpPr txBox="1"/>
          <p:nvPr/>
        </p:nvSpPr>
        <p:spPr>
          <a:xfrm>
            <a:off x="2710781" y="2123950"/>
            <a:ext cx="4250882" cy="560923"/>
          </a:xfrm>
          <a:prstGeom prst="rect">
            <a:avLst/>
          </a:prstGeom>
          <a:noFill/>
        </p:spPr>
        <p:txBody>
          <a:bodyPr wrap="square">
            <a:spAutoFit/>
          </a:bodyPr>
          <a:lstStyle/>
          <a:p>
            <a:pPr lvl="1">
              <a:lnSpc>
                <a:spcPct val="200000"/>
              </a:lnSpc>
            </a:pPr>
            <a:r>
              <a:rPr lang="en-US" dirty="0">
                <a:effectLst/>
                <a:latin typeface="Franklin Gothic Book" panose="020B0503020102020204" pitchFamily="34" charset="0"/>
                <a:ea typeface="Times New Roman" panose="02020603050405020304" pitchFamily="18" charset="0"/>
              </a:rPr>
              <a:t>Renewable Energy (70% by 2030)</a:t>
            </a:r>
          </a:p>
        </p:txBody>
      </p:sp>
      <p:grpSp>
        <p:nvGrpSpPr>
          <p:cNvPr id="6" name="Group 5">
            <a:extLst>
              <a:ext uri="{FF2B5EF4-FFF2-40B4-BE49-F238E27FC236}">
                <a16:creationId xmlns:a16="http://schemas.microsoft.com/office/drawing/2014/main" id="{35F4540A-3C8C-427A-9084-B2D92430D9A9}"/>
              </a:ext>
            </a:extLst>
          </p:cNvPr>
          <p:cNvGrpSpPr/>
          <p:nvPr/>
        </p:nvGrpSpPr>
        <p:grpSpPr>
          <a:xfrm>
            <a:off x="136211" y="973275"/>
            <a:ext cx="11960034" cy="4831857"/>
            <a:chOff x="254414" y="815960"/>
            <a:chExt cx="11960034" cy="4831857"/>
          </a:xfrm>
        </p:grpSpPr>
        <p:pic>
          <p:nvPicPr>
            <p:cNvPr id="5" name="Picture 4" descr="A screenshot of a cell phone&#10;&#10;Description automatically generated">
              <a:extLst>
                <a:ext uri="{FF2B5EF4-FFF2-40B4-BE49-F238E27FC236}">
                  <a16:creationId xmlns:a16="http://schemas.microsoft.com/office/drawing/2014/main" id="{66E8A0FB-3907-4D03-A40F-A78F4B057309}"/>
                </a:ext>
              </a:extLst>
            </p:cNvPr>
            <p:cNvPicPr>
              <a:picLocks noChangeAspect="1"/>
            </p:cNvPicPr>
            <p:nvPr/>
          </p:nvPicPr>
          <p:blipFill rotWithShape="1">
            <a:blip r:embed="rId10">
              <a:extLst>
                <a:ext uri="{28A0092B-C50C-407E-A947-70E740481C1C}">
                  <a14:useLocalDpi xmlns:a14="http://schemas.microsoft.com/office/drawing/2010/main" val="0"/>
                </a:ext>
              </a:extLst>
            </a:blip>
            <a:srcRect b="7543"/>
            <a:stretch/>
          </p:blipFill>
          <p:spPr>
            <a:xfrm>
              <a:off x="254414" y="815960"/>
              <a:ext cx="9582386" cy="4831857"/>
            </a:xfrm>
            <a:prstGeom prst="rect">
              <a:avLst/>
            </a:prstGeom>
          </p:spPr>
        </p:pic>
        <p:grpSp>
          <p:nvGrpSpPr>
            <p:cNvPr id="2" name="Group 1">
              <a:extLst>
                <a:ext uri="{FF2B5EF4-FFF2-40B4-BE49-F238E27FC236}">
                  <a16:creationId xmlns:a16="http://schemas.microsoft.com/office/drawing/2014/main" id="{99D975D8-F583-49BB-8D03-3AEE87473F09}"/>
                </a:ext>
              </a:extLst>
            </p:cNvPr>
            <p:cNvGrpSpPr/>
            <p:nvPr/>
          </p:nvGrpSpPr>
          <p:grpSpPr>
            <a:xfrm>
              <a:off x="9775766" y="2185073"/>
              <a:ext cx="2438682" cy="2727465"/>
              <a:chOff x="9755670" y="2185073"/>
              <a:chExt cx="2438682" cy="2727465"/>
            </a:xfrm>
          </p:grpSpPr>
          <p:pic>
            <p:nvPicPr>
              <p:cNvPr id="28" name="Picture 27" descr="A screenshot of a cell phone&#10;&#10;Description automatically generated">
                <a:extLst>
                  <a:ext uri="{FF2B5EF4-FFF2-40B4-BE49-F238E27FC236}">
                    <a16:creationId xmlns:a16="http://schemas.microsoft.com/office/drawing/2014/main" id="{E5AB3FDA-D142-49B7-9E11-9219A1C364E3}"/>
                  </a:ext>
                </a:extLst>
              </p:cNvPr>
              <p:cNvPicPr>
                <a:picLocks noChangeAspect="1"/>
              </p:cNvPicPr>
              <p:nvPr/>
            </p:nvPicPr>
            <p:blipFill rotWithShape="1">
              <a:blip r:embed="rId10">
                <a:extLst>
                  <a:ext uri="{28A0092B-C50C-407E-A947-70E740481C1C}">
                    <a14:useLocalDpi xmlns:a14="http://schemas.microsoft.com/office/drawing/2010/main" val="0"/>
                  </a:ext>
                </a:extLst>
              </a:blip>
              <a:srcRect l="1300" t="92254" r="73887" b="2108"/>
              <a:stretch/>
            </p:blipFill>
            <p:spPr>
              <a:xfrm>
                <a:off x="9816703" y="2185073"/>
                <a:ext cx="2377649" cy="294626"/>
              </a:xfrm>
              <a:prstGeom prst="rect">
                <a:avLst/>
              </a:prstGeom>
            </p:spPr>
          </p:pic>
          <p:pic>
            <p:nvPicPr>
              <p:cNvPr id="29" name="Picture 28" descr="A screenshot of a cell phone&#10;&#10;Description automatically generated">
                <a:extLst>
                  <a:ext uri="{FF2B5EF4-FFF2-40B4-BE49-F238E27FC236}">
                    <a16:creationId xmlns:a16="http://schemas.microsoft.com/office/drawing/2014/main" id="{EDA51945-1264-4FA8-8555-B0D0E4AB65DE}"/>
                  </a:ext>
                </a:extLst>
              </p:cNvPr>
              <p:cNvPicPr>
                <a:picLocks noChangeAspect="1"/>
              </p:cNvPicPr>
              <p:nvPr/>
            </p:nvPicPr>
            <p:blipFill rotWithShape="1">
              <a:blip r:embed="rId10">
                <a:extLst>
                  <a:ext uri="{28A0092B-C50C-407E-A947-70E740481C1C}">
                    <a14:useLocalDpi xmlns:a14="http://schemas.microsoft.com/office/drawing/2010/main" val="0"/>
                  </a:ext>
                </a:extLst>
              </a:blip>
              <a:srcRect l="43893" t="92671" r="41751" b="2360"/>
              <a:stretch/>
            </p:blipFill>
            <p:spPr>
              <a:xfrm>
                <a:off x="9755670" y="3500205"/>
                <a:ext cx="1375683" cy="259678"/>
              </a:xfrm>
              <a:prstGeom prst="rect">
                <a:avLst/>
              </a:prstGeom>
            </p:spPr>
          </p:pic>
          <p:pic>
            <p:nvPicPr>
              <p:cNvPr id="31" name="Picture 30" descr="A screenshot of a cell phone&#10;&#10;Description automatically generated">
                <a:extLst>
                  <a:ext uri="{FF2B5EF4-FFF2-40B4-BE49-F238E27FC236}">
                    <a16:creationId xmlns:a16="http://schemas.microsoft.com/office/drawing/2014/main" id="{E781BCB0-B63C-4B50-96CA-FE1DD54293EA}"/>
                  </a:ext>
                </a:extLst>
              </p:cNvPr>
              <p:cNvPicPr>
                <a:picLocks noChangeAspect="1"/>
              </p:cNvPicPr>
              <p:nvPr/>
            </p:nvPicPr>
            <p:blipFill rotWithShape="1">
              <a:blip r:embed="rId10">
                <a:extLst>
                  <a:ext uri="{28A0092B-C50C-407E-A947-70E740481C1C}">
                    <a14:useLocalDpi xmlns:a14="http://schemas.microsoft.com/office/drawing/2010/main" val="0"/>
                  </a:ext>
                </a:extLst>
              </a:blip>
              <a:srcRect l="28109" t="92222" r="57535" b="1882"/>
              <a:stretch/>
            </p:blipFill>
            <p:spPr>
              <a:xfrm>
                <a:off x="9755670" y="4604397"/>
                <a:ext cx="1375683" cy="308141"/>
              </a:xfrm>
              <a:prstGeom prst="rect">
                <a:avLst/>
              </a:prstGeom>
            </p:spPr>
          </p:pic>
          <p:pic>
            <p:nvPicPr>
              <p:cNvPr id="32" name="Picture 31" descr="A screenshot of a cell phone&#10;&#10;Description automatically generated">
                <a:extLst>
                  <a:ext uri="{FF2B5EF4-FFF2-40B4-BE49-F238E27FC236}">
                    <a16:creationId xmlns:a16="http://schemas.microsoft.com/office/drawing/2014/main" id="{4C7A1144-A586-4605-B4BA-57B0DE45B5E8}"/>
                  </a:ext>
                </a:extLst>
              </p:cNvPr>
              <p:cNvPicPr>
                <a:picLocks noChangeAspect="1"/>
              </p:cNvPicPr>
              <p:nvPr/>
            </p:nvPicPr>
            <p:blipFill rotWithShape="1">
              <a:blip r:embed="rId10">
                <a:extLst>
                  <a:ext uri="{28A0092B-C50C-407E-A947-70E740481C1C}">
                    <a14:useLocalDpi xmlns:a14="http://schemas.microsoft.com/office/drawing/2010/main" val="0"/>
                  </a:ext>
                </a:extLst>
              </a:blip>
              <a:srcRect l="59197" t="92145" r="16567" b="2886"/>
              <a:stretch/>
            </p:blipFill>
            <p:spPr>
              <a:xfrm>
                <a:off x="9782211" y="3052762"/>
                <a:ext cx="2322449" cy="259678"/>
              </a:xfrm>
              <a:prstGeom prst="rect">
                <a:avLst/>
              </a:prstGeom>
            </p:spPr>
          </p:pic>
          <p:pic>
            <p:nvPicPr>
              <p:cNvPr id="33" name="Picture 32" descr="A screenshot of a cell phone&#10;&#10;Description automatically generated">
                <a:extLst>
                  <a:ext uri="{FF2B5EF4-FFF2-40B4-BE49-F238E27FC236}">
                    <a16:creationId xmlns:a16="http://schemas.microsoft.com/office/drawing/2014/main" id="{F418FB09-099E-45BB-86D6-7EB57C3DA059}"/>
                  </a:ext>
                </a:extLst>
              </p:cNvPr>
              <p:cNvPicPr>
                <a:picLocks noChangeAspect="1"/>
              </p:cNvPicPr>
              <p:nvPr/>
            </p:nvPicPr>
            <p:blipFill rotWithShape="1">
              <a:blip r:embed="rId10">
                <a:extLst>
                  <a:ext uri="{28A0092B-C50C-407E-A947-70E740481C1C}">
                    <a14:useLocalDpi xmlns:a14="http://schemas.microsoft.com/office/drawing/2010/main" val="0"/>
                  </a:ext>
                </a:extLst>
              </a:blip>
              <a:srcRect l="85718" t="92499" r="2448" b="2852"/>
              <a:stretch/>
            </p:blipFill>
            <p:spPr>
              <a:xfrm>
                <a:off x="9819515" y="2850988"/>
                <a:ext cx="1133968" cy="242941"/>
              </a:xfrm>
              <a:prstGeom prst="rect">
                <a:avLst/>
              </a:prstGeom>
            </p:spPr>
          </p:pic>
        </p:grpSp>
      </p:grpSp>
    </p:spTree>
    <p:custDataLst>
      <p:tags r:id="rId1"/>
    </p:custDataLst>
    <p:extLst>
      <p:ext uri="{BB962C8B-B14F-4D97-AF65-F5344CB8AC3E}">
        <p14:creationId xmlns:p14="http://schemas.microsoft.com/office/powerpoint/2010/main" val="3917040447"/>
      </p:ext>
    </p:extLst>
  </p:cSld>
  <p:clrMapOvr>
    <a:masterClrMapping/>
  </p:clrMapOvr>
  <mc:AlternateContent xmlns:mc="http://schemas.openxmlformats.org/markup-compatibility/2006" xmlns:p14="http://schemas.microsoft.com/office/powerpoint/2010/main">
    <mc:Choice Requires="p14">
      <p:transition spd="slow" p14:dur="2000" advTm="144020"/>
    </mc:Choice>
    <mc:Fallback xmlns="">
      <p:transition spd="slow" advTm="14402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7"/>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8"/>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0"/>
                                          </p:stCondLst>
                                        </p:cTn>
                                        <p:tgtEl>
                                          <p:spTgt spid="9"/>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hidden"/>
                                      </p:to>
                                    </p:set>
                                  </p:childTnLst>
                                </p:cTn>
                              </p:par>
                              <p:par>
                                <p:cTn id="15" presetID="1" presetClass="exit" presetSubtype="0" fill="hold" nodeType="withEffect">
                                  <p:stCondLst>
                                    <p:cond delay="0"/>
                                  </p:stCondLst>
                                  <p:childTnLst>
                                    <p:set>
                                      <p:cBhvr>
                                        <p:cTn id="16" dur="1" fill="hold">
                                          <p:stCondLst>
                                            <p:cond delay="0"/>
                                          </p:stCondLst>
                                        </p:cTn>
                                        <p:tgtEl>
                                          <p:spTgt spid="19"/>
                                        </p:tgtEl>
                                        <p:attrNameLst>
                                          <p:attrName>style.visibility</p:attrName>
                                        </p:attrNameLst>
                                      </p:cBhvr>
                                      <p:to>
                                        <p:strVal val="hidden"/>
                                      </p:to>
                                    </p:set>
                                  </p:childTnLst>
                                </p:cTn>
                              </p:par>
                              <p:par>
                                <p:cTn id="17" presetID="1" presetClass="exit" presetSubtype="0" fill="hold" grpId="0" nodeType="withEffect">
                                  <p:stCondLst>
                                    <p:cond delay="0"/>
                                  </p:stCondLst>
                                  <p:childTnLst>
                                    <p:set>
                                      <p:cBhvr>
                                        <p:cTn id="18" dur="1" fill="hold">
                                          <p:stCondLst>
                                            <p:cond delay="0"/>
                                          </p:stCondLst>
                                        </p:cTn>
                                        <p:tgtEl>
                                          <p:spTgt spid="30"/>
                                        </p:tgtEl>
                                        <p:attrNameLst>
                                          <p:attrName>style.visibility</p:attrName>
                                        </p:attrNameLst>
                                      </p:cBhvr>
                                      <p:to>
                                        <p:strVal val="hidden"/>
                                      </p:to>
                                    </p:set>
                                  </p:childTnLst>
                                </p:cTn>
                              </p:par>
                              <p:par>
                                <p:cTn id="19" presetID="1" presetClass="exit" presetSubtype="0" fill="hold" grpId="0" nodeType="withEffect">
                                  <p:stCondLst>
                                    <p:cond delay="0"/>
                                  </p:stCondLst>
                                  <p:childTnLst>
                                    <p:set>
                                      <p:cBhvr>
                                        <p:cTn id="20" dur="1" fill="hold">
                                          <p:stCondLst>
                                            <p:cond delay="0"/>
                                          </p:stCondLst>
                                        </p:cTn>
                                        <p:tgtEl>
                                          <p:spTgt spid="21"/>
                                        </p:tgtEl>
                                        <p:attrNameLst>
                                          <p:attrName>style.visibility</p:attrName>
                                        </p:attrNameLst>
                                      </p:cBhvr>
                                      <p:to>
                                        <p:strVal val="hidden"/>
                                      </p:to>
                                    </p:set>
                                  </p:childTnLst>
                                </p:cTn>
                              </p:par>
                              <p:par>
                                <p:cTn id="21" presetID="1" presetClass="exit" presetSubtype="0" fill="hold" grpId="0" nodeType="withEffect">
                                  <p:stCondLst>
                                    <p:cond delay="0"/>
                                  </p:stCondLst>
                                  <p:childTnLst>
                                    <p:set>
                                      <p:cBhvr>
                                        <p:cTn id="22" dur="1" fill="hold">
                                          <p:stCondLst>
                                            <p:cond delay="0"/>
                                          </p:stCondLst>
                                        </p:cTn>
                                        <p:tgtEl>
                                          <p:spTgt spid="23"/>
                                        </p:tgtEl>
                                        <p:attrNameLst>
                                          <p:attrName>style.visibility</p:attrName>
                                        </p:attrNameLst>
                                      </p:cBhvr>
                                      <p:to>
                                        <p:strVal val="hidden"/>
                                      </p:to>
                                    </p:set>
                                  </p:childTnLst>
                                </p:cTn>
                              </p:par>
                              <p:par>
                                <p:cTn id="23" presetID="1" presetClass="exit" presetSubtype="0" fill="hold" grpId="0" nodeType="withEffect">
                                  <p:stCondLst>
                                    <p:cond delay="0"/>
                                  </p:stCondLst>
                                  <p:childTnLst>
                                    <p:set>
                                      <p:cBhvr>
                                        <p:cTn id="24" dur="1" fill="hold">
                                          <p:stCondLst>
                                            <p:cond delay="0"/>
                                          </p:stCondLst>
                                        </p:cTn>
                                        <p:tgtEl>
                                          <p:spTgt spid="25"/>
                                        </p:tgtEl>
                                        <p:attrNameLst>
                                          <p:attrName>style.visibility</p:attrName>
                                        </p:attrNameLst>
                                      </p:cBhvr>
                                      <p:to>
                                        <p:strVal val="hidden"/>
                                      </p:to>
                                    </p:set>
                                  </p:childTnLst>
                                </p:cTn>
                              </p:par>
                              <p:par>
                                <p:cTn id="25" presetID="1" presetClass="exit" presetSubtype="0" fill="hold" grpId="0" nodeType="withEffect">
                                  <p:stCondLst>
                                    <p:cond delay="0"/>
                                  </p:stCondLst>
                                  <p:childTnLst>
                                    <p:set>
                                      <p:cBhvr>
                                        <p:cTn id="26" dur="1" fill="hold">
                                          <p:stCondLst>
                                            <p:cond delay="0"/>
                                          </p:stCondLst>
                                        </p:cTn>
                                        <p:tgtEl>
                                          <p:spTgt spid="37"/>
                                        </p:tgtEl>
                                        <p:attrNameLst>
                                          <p:attrName>style.visibility</p:attrName>
                                        </p:attrNameLst>
                                      </p:cBhvr>
                                      <p:to>
                                        <p:strVal val="hidden"/>
                                      </p:to>
                                    </p:set>
                                  </p:childTnLst>
                                </p:cTn>
                              </p:par>
                              <p:par>
                                <p:cTn id="27" presetID="1" presetClass="exit" presetSubtype="0" fill="hold" grpId="0" nodeType="withEffect">
                                  <p:stCondLst>
                                    <p:cond delay="0"/>
                                  </p:stCondLst>
                                  <p:childTnLst>
                                    <p:set>
                                      <p:cBhvr>
                                        <p:cTn id="28" dur="1" fill="hold">
                                          <p:stCondLst>
                                            <p:cond delay="0"/>
                                          </p:stCondLst>
                                        </p:cTn>
                                        <p:tgtEl>
                                          <p:spTgt spid="39"/>
                                        </p:tgtEl>
                                        <p:attrNameLst>
                                          <p:attrName>style.visibility</p:attrName>
                                        </p:attrNameLst>
                                      </p:cBhvr>
                                      <p:to>
                                        <p:strVal val="hidden"/>
                                      </p:to>
                                    </p:set>
                                  </p:childTnLst>
                                </p:cTn>
                              </p:par>
                              <p:par>
                                <p:cTn id="29" presetID="1" presetClass="exit" presetSubtype="0" fill="hold" grpId="0" nodeType="withEffect">
                                  <p:stCondLst>
                                    <p:cond delay="0"/>
                                  </p:stCondLst>
                                  <p:childTnLst>
                                    <p:set>
                                      <p:cBhvr>
                                        <p:cTn id="30" dur="1" fill="hold">
                                          <p:stCondLst>
                                            <p:cond delay="0"/>
                                          </p:stCondLst>
                                        </p:cTn>
                                        <p:tgtEl>
                                          <p:spTgt spid="3"/>
                                        </p:tgtEl>
                                        <p:attrNameLst>
                                          <p:attrName>style.visibility</p:attrName>
                                        </p:attrNameLst>
                                      </p:cBhvr>
                                      <p:to>
                                        <p:strVal val="hidden"/>
                                      </p:to>
                                    </p:set>
                                  </p:childTnLst>
                                </p:cTn>
                              </p:par>
                              <p:par>
                                <p:cTn id="31" presetID="1" presetClass="entr" presetSubtype="0" fill="hold" grpId="0" nodeType="withEffect">
                                  <p:stCondLst>
                                    <p:cond delay="0"/>
                                  </p:stCondLst>
                                  <p:childTnLst>
                                    <p:set>
                                      <p:cBhvr>
                                        <p:cTn id="32" dur="1" fill="hold">
                                          <p:stCondLst>
                                            <p:cond delay="0"/>
                                          </p:stCondLst>
                                        </p:cTn>
                                        <p:tgtEl>
                                          <p:spTgt spid="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3" grpId="0"/>
      <p:bldP spid="11" grpId="0"/>
      <p:bldP spid="15" grpId="0"/>
      <p:bldP spid="30" grpId="0"/>
      <p:bldP spid="21" grpId="0"/>
      <p:bldP spid="23" grpId="0" animBg="1"/>
      <p:bldP spid="25" grpId="0" animBg="1"/>
      <p:bldP spid="37" grpId="0"/>
      <p:bldP spid="3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238319-91A7-4073-8756-F2D156FDF879}"/>
              </a:ext>
            </a:extLst>
          </p:cNvPr>
          <p:cNvSpPr txBox="1">
            <a:spLocks/>
          </p:cNvSpPr>
          <p:nvPr/>
        </p:nvSpPr>
        <p:spPr>
          <a:xfrm>
            <a:off x="283308" y="169573"/>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Franklin Gothic Book" panose="020B0503020102020204" pitchFamily="34" charset="0"/>
                <a:cs typeface="Segoe UI" panose="020B0502040204020203" pitchFamily="34" charset="0"/>
              </a:rPr>
              <a:t>Literature and Problem Definition</a:t>
            </a:r>
          </a:p>
        </p:txBody>
      </p:sp>
      <p:sp>
        <p:nvSpPr>
          <p:cNvPr id="34" name="Footer Placeholder 33">
            <a:extLst>
              <a:ext uri="{FF2B5EF4-FFF2-40B4-BE49-F238E27FC236}">
                <a16:creationId xmlns:a16="http://schemas.microsoft.com/office/drawing/2014/main" id="{06B067BA-99A7-44BC-8C37-14C2A6AF2B81}"/>
              </a:ext>
            </a:extLst>
          </p:cNvPr>
          <p:cNvSpPr>
            <a:spLocks noGrp="1"/>
          </p:cNvSpPr>
          <p:nvPr>
            <p:ph type="ftr" sz="quarter" idx="11"/>
          </p:nvPr>
        </p:nvSpPr>
        <p:spPr/>
        <p:txBody>
          <a:bodyPr/>
          <a:lstStyle/>
          <a:p>
            <a:r>
              <a:rPr lang="en-US"/>
              <a:t>Decarbonizing New York’s Power Sector</a:t>
            </a:r>
          </a:p>
        </p:txBody>
      </p:sp>
      <p:sp>
        <p:nvSpPr>
          <p:cNvPr id="35" name="Slide Number Placeholder 34">
            <a:extLst>
              <a:ext uri="{FF2B5EF4-FFF2-40B4-BE49-F238E27FC236}">
                <a16:creationId xmlns:a16="http://schemas.microsoft.com/office/drawing/2014/main" id="{ADD6E505-522A-40BC-84A9-3179A4B2EFF4}"/>
              </a:ext>
            </a:extLst>
          </p:cNvPr>
          <p:cNvSpPr>
            <a:spLocks noGrp="1"/>
          </p:cNvSpPr>
          <p:nvPr>
            <p:ph type="sldNum" sz="quarter" idx="12"/>
          </p:nvPr>
        </p:nvSpPr>
        <p:spPr/>
        <p:txBody>
          <a:bodyPr/>
          <a:lstStyle/>
          <a:p>
            <a:fld id="{CDD4280C-217C-470D-9A0D-6495CC1C2458}" type="slidenum">
              <a:rPr lang="en-US" smtClean="0"/>
              <a:t>6</a:t>
            </a:fld>
            <a:endParaRPr lang="en-US"/>
          </a:p>
        </p:txBody>
      </p:sp>
      <p:pic>
        <p:nvPicPr>
          <p:cNvPr id="133" name="Picture 132" descr="A close up of a logo&#10;&#10;Description automatically generated">
            <a:extLst>
              <a:ext uri="{FF2B5EF4-FFF2-40B4-BE49-F238E27FC236}">
                <a16:creationId xmlns:a16="http://schemas.microsoft.com/office/drawing/2014/main" id="{2790265F-261E-4530-97DC-1CEDA53A42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51904" y="1"/>
            <a:ext cx="640080" cy="640080"/>
          </a:xfrm>
          <a:prstGeom prst="rect">
            <a:avLst/>
          </a:prstGeom>
          <a:ln>
            <a:noFill/>
          </a:ln>
          <a:effectLst>
            <a:softEdge rad="112500"/>
          </a:effectLst>
        </p:spPr>
      </p:pic>
      <p:grpSp>
        <p:nvGrpSpPr>
          <p:cNvPr id="12" name="Group 11">
            <a:extLst>
              <a:ext uri="{FF2B5EF4-FFF2-40B4-BE49-F238E27FC236}">
                <a16:creationId xmlns:a16="http://schemas.microsoft.com/office/drawing/2014/main" id="{E216B745-1450-4548-890C-27B82B40DE7D}"/>
              </a:ext>
            </a:extLst>
          </p:cNvPr>
          <p:cNvGrpSpPr/>
          <p:nvPr/>
        </p:nvGrpSpPr>
        <p:grpSpPr>
          <a:xfrm>
            <a:off x="526472" y="2811233"/>
            <a:ext cx="13459904" cy="1376821"/>
            <a:chOff x="701040" y="1744593"/>
            <a:chExt cx="13459904" cy="1376821"/>
          </a:xfrm>
        </p:grpSpPr>
        <p:pic>
          <p:nvPicPr>
            <p:cNvPr id="4" name="Picture 3" descr="A close up of a logo&#10;&#10;Description automatically generated">
              <a:extLst>
                <a:ext uri="{FF2B5EF4-FFF2-40B4-BE49-F238E27FC236}">
                  <a16:creationId xmlns:a16="http://schemas.microsoft.com/office/drawing/2014/main" id="{49DFFB65-E079-4A5C-A596-06043CE9BB23}"/>
                </a:ext>
              </a:extLst>
            </p:cNvPr>
            <p:cNvPicPr>
              <a:picLocks noChangeAspect="1"/>
            </p:cNvPicPr>
            <p:nvPr/>
          </p:nvPicPr>
          <p:blipFill rotWithShape="1">
            <a:blip r:embed="rId4">
              <a:extLst>
                <a:ext uri="{28A0092B-C50C-407E-A947-70E740481C1C}">
                  <a14:useLocalDpi xmlns:a14="http://schemas.microsoft.com/office/drawing/2010/main" val="0"/>
                </a:ext>
              </a:extLst>
            </a:blip>
            <a:srcRect l="7646" t="7153" r="6661" b="21688"/>
            <a:stretch/>
          </p:blipFill>
          <p:spPr>
            <a:xfrm>
              <a:off x="1066232" y="2233582"/>
              <a:ext cx="1062182" cy="882024"/>
            </a:xfrm>
            <a:prstGeom prst="rect">
              <a:avLst/>
            </a:prstGeom>
          </p:spPr>
        </p:pic>
        <p:sp>
          <p:nvSpPr>
            <p:cNvPr id="13" name="TextBox 12">
              <a:extLst>
                <a:ext uri="{FF2B5EF4-FFF2-40B4-BE49-F238E27FC236}">
                  <a16:creationId xmlns:a16="http://schemas.microsoft.com/office/drawing/2014/main" id="{249256BA-0DCC-4B30-8838-53832BF315BF}"/>
                </a:ext>
              </a:extLst>
            </p:cNvPr>
            <p:cNvSpPr txBox="1"/>
            <p:nvPr/>
          </p:nvSpPr>
          <p:spPr>
            <a:xfrm>
              <a:off x="701040" y="1744593"/>
              <a:ext cx="4776124" cy="707886"/>
            </a:xfrm>
            <a:prstGeom prst="rect">
              <a:avLst/>
            </a:prstGeom>
            <a:noFill/>
          </p:spPr>
          <p:txBody>
            <a:bodyPr wrap="square">
              <a:spAutoFit/>
            </a:bodyPr>
            <a:lstStyle/>
            <a:p>
              <a:r>
                <a:rPr lang="en-US" sz="2000" b="1" dirty="0">
                  <a:latin typeface="Franklin Gothic Book" panose="020B0503020102020204" pitchFamily="34" charset="0"/>
                </a:rPr>
                <a:t>Relevant Studies</a:t>
              </a:r>
            </a:p>
            <a:p>
              <a:endParaRPr lang="en-US" sz="2000" b="1" dirty="0">
                <a:latin typeface="Franklin Gothic Book" panose="020B0503020102020204" pitchFamily="34" charset="0"/>
              </a:endParaRPr>
            </a:p>
          </p:txBody>
        </p:sp>
        <p:sp>
          <p:nvSpPr>
            <p:cNvPr id="15" name="TextBox 14">
              <a:extLst>
                <a:ext uri="{FF2B5EF4-FFF2-40B4-BE49-F238E27FC236}">
                  <a16:creationId xmlns:a16="http://schemas.microsoft.com/office/drawing/2014/main" id="{CD50CBD1-FED8-40FF-9CE9-0A9180D0D27D}"/>
                </a:ext>
              </a:extLst>
            </p:cNvPr>
            <p:cNvSpPr txBox="1"/>
            <p:nvPr/>
          </p:nvSpPr>
          <p:spPr>
            <a:xfrm>
              <a:off x="8064944" y="2098536"/>
              <a:ext cx="6096000" cy="707886"/>
            </a:xfrm>
            <a:prstGeom prst="rect">
              <a:avLst/>
            </a:prstGeom>
            <a:noFill/>
          </p:spPr>
          <p:txBody>
            <a:bodyPr wrap="square">
              <a:spAutoFit/>
            </a:bodyPr>
            <a:lstStyle/>
            <a:p>
              <a:r>
                <a:rPr lang="en-US" sz="2000" b="1" dirty="0">
                  <a:solidFill>
                    <a:schemeClr val="accent1"/>
                  </a:solidFill>
                  <a:latin typeface="Franklin Gothic Book" panose="020B0503020102020204" pitchFamily="34" charset="0"/>
                </a:rPr>
                <a:t>(2050 Model)</a:t>
              </a:r>
            </a:p>
            <a:p>
              <a:r>
                <a:rPr lang="en-US" sz="2000" b="1" i="1" dirty="0">
                  <a:solidFill>
                    <a:schemeClr val="accent1"/>
                  </a:solidFill>
                  <a:latin typeface="Franklin Gothic Book" panose="020B0503020102020204" pitchFamily="34" charset="0"/>
                </a:rPr>
                <a:t>NREL “Standard Scenarios”</a:t>
              </a:r>
            </a:p>
          </p:txBody>
        </p:sp>
        <p:sp>
          <p:nvSpPr>
            <p:cNvPr id="17" name="TextBox 16">
              <a:extLst>
                <a:ext uri="{FF2B5EF4-FFF2-40B4-BE49-F238E27FC236}">
                  <a16:creationId xmlns:a16="http://schemas.microsoft.com/office/drawing/2014/main" id="{3AD88513-C4BF-4932-BA66-4A3B09BA8B3F}"/>
                </a:ext>
              </a:extLst>
            </p:cNvPr>
            <p:cNvSpPr txBox="1"/>
            <p:nvPr/>
          </p:nvSpPr>
          <p:spPr>
            <a:xfrm>
              <a:off x="2860040" y="2105751"/>
              <a:ext cx="6802582" cy="1015663"/>
            </a:xfrm>
            <a:prstGeom prst="rect">
              <a:avLst/>
            </a:prstGeom>
            <a:noFill/>
          </p:spPr>
          <p:txBody>
            <a:bodyPr wrap="square">
              <a:spAutoFit/>
            </a:bodyPr>
            <a:lstStyle/>
            <a:p>
              <a:r>
                <a:rPr lang="en-US" sz="2000" b="1" dirty="0">
                  <a:solidFill>
                    <a:schemeClr val="accent2"/>
                  </a:solidFill>
                  <a:latin typeface="Franklin Gothic Book" panose="020B0503020102020204" pitchFamily="34" charset="0"/>
                </a:rPr>
                <a:t>(2040 Model)</a:t>
              </a:r>
            </a:p>
            <a:p>
              <a:r>
                <a:rPr lang="en-US" sz="2000" b="1" i="1" dirty="0">
                  <a:solidFill>
                    <a:schemeClr val="accent2"/>
                  </a:solidFill>
                  <a:latin typeface="Franklin Gothic Book" panose="020B0503020102020204" pitchFamily="34" charset="0"/>
                </a:rPr>
                <a:t>McKinsey “The Global Relevance of NY’s</a:t>
              </a:r>
            </a:p>
            <a:p>
              <a:r>
                <a:rPr lang="en-US" sz="2000" b="1" i="1" dirty="0">
                  <a:solidFill>
                    <a:schemeClr val="accent2"/>
                  </a:solidFill>
                  <a:latin typeface="Franklin Gothic Book" panose="020B0503020102020204" pitchFamily="34" charset="0"/>
                </a:rPr>
                <a:t>Clean Energy Goals”</a:t>
              </a:r>
            </a:p>
          </p:txBody>
        </p:sp>
      </p:grpSp>
      <p:grpSp>
        <p:nvGrpSpPr>
          <p:cNvPr id="19" name="Group 18">
            <a:extLst>
              <a:ext uri="{FF2B5EF4-FFF2-40B4-BE49-F238E27FC236}">
                <a16:creationId xmlns:a16="http://schemas.microsoft.com/office/drawing/2014/main" id="{AE020B1C-CA5F-4E53-8F70-8F7FA4A97C5E}"/>
              </a:ext>
            </a:extLst>
          </p:cNvPr>
          <p:cNvGrpSpPr/>
          <p:nvPr/>
        </p:nvGrpSpPr>
        <p:grpSpPr>
          <a:xfrm>
            <a:off x="542772" y="1051967"/>
            <a:ext cx="9029636" cy="1391136"/>
            <a:chOff x="535709" y="792953"/>
            <a:chExt cx="9029636" cy="1391136"/>
          </a:xfrm>
        </p:grpSpPr>
        <p:sp>
          <p:nvSpPr>
            <p:cNvPr id="128" name="Rectangle 127">
              <a:extLst>
                <a:ext uri="{FF2B5EF4-FFF2-40B4-BE49-F238E27FC236}">
                  <a16:creationId xmlns:a16="http://schemas.microsoft.com/office/drawing/2014/main" id="{7696D217-CD8F-4ADC-A50F-1FF532B6C58F}"/>
                </a:ext>
              </a:extLst>
            </p:cNvPr>
            <p:cNvSpPr/>
            <p:nvPr/>
          </p:nvSpPr>
          <p:spPr>
            <a:xfrm>
              <a:off x="535709" y="792953"/>
              <a:ext cx="2228536" cy="1323439"/>
            </a:xfrm>
            <a:prstGeom prst="rect">
              <a:avLst/>
            </a:prstGeom>
          </p:spPr>
          <p:txBody>
            <a:bodyPr wrap="square">
              <a:spAutoFit/>
            </a:bodyPr>
            <a:lstStyle/>
            <a:p>
              <a:r>
                <a:rPr lang="en-US" sz="2000" b="1" dirty="0">
                  <a:latin typeface="Franklin Gothic Book" panose="020B0503020102020204" pitchFamily="34" charset="0"/>
                </a:rPr>
                <a:t>Thesis Focus</a:t>
              </a:r>
            </a:p>
            <a:p>
              <a:endParaRPr lang="en-US" sz="2000" b="1" dirty="0">
                <a:latin typeface="Franklin Gothic Book" panose="020B0503020102020204" pitchFamily="34" charset="0"/>
              </a:endParaRPr>
            </a:p>
            <a:p>
              <a:endParaRPr lang="en-US" sz="2000" b="1" dirty="0">
                <a:latin typeface="Franklin Gothic Book" panose="020B0503020102020204" pitchFamily="34" charset="0"/>
              </a:endParaRPr>
            </a:p>
            <a:p>
              <a:endParaRPr lang="en-US" sz="2000" b="1" dirty="0">
                <a:latin typeface="Franklin Gothic Book" panose="020B0503020102020204" pitchFamily="34" charset="0"/>
              </a:endParaRPr>
            </a:p>
          </p:txBody>
        </p:sp>
        <p:pic>
          <p:nvPicPr>
            <p:cNvPr id="10" name="Picture 9" descr="A close up of a logo&#10;&#10;Description automatically generated">
              <a:extLst>
                <a:ext uri="{FF2B5EF4-FFF2-40B4-BE49-F238E27FC236}">
                  <a16:creationId xmlns:a16="http://schemas.microsoft.com/office/drawing/2014/main" id="{E1A0A92D-3F83-486A-BB29-52202EC2D762}"/>
                </a:ext>
              </a:extLst>
            </p:cNvPr>
            <p:cNvPicPr>
              <a:picLocks noChangeAspect="1"/>
            </p:cNvPicPr>
            <p:nvPr/>
          </p:nvPicPr>
          <p:blipFill rotWithShape="1">
            <a:blip r:embed="rId5">
              <a:extLst>
                <a:ext uri="{28A0092B-C50C-407E-A947-70E740481C1C}">
                  <a14:useLocalDpi xmlns:a14="http://schemas.microsoft.com/office/drawing/2010/main" val="0"/>
                </a:ext>
              </a:extLst>
            </a:blip>
            <a:srcRect b="15506"/>
            <a:stretch/>
          </p:blipFill>
          <p:spPr>
            <a:xfrm>
              <a:off x="816456" y="1168982"/>
              <a:ext cx="1198471" cy="1012637"/>
            </a:xfrm>
            <a:prstGeom prst="rect">
              <a:avLst/>
            </a:prstGeom>
          </p:spPr>
        </p:pic>
        <p:sp>
          <p:nvSpPr>
            <p:cNvPr id="22" name="TextBox 21">
              <a:extLst>
                <a:ext uri="{FF2B5EF4-FFF2-40B4-BE49-F238E27FC236}">
                  <a16:creationId xmlns:a16="http://schemas.microsoft.com/office/drawing/2014/main" id="{A1F4D917-9FF8-4080-B7A6-336307F2368D}"/>
                </a:ext>
              </a:extLst>
            </p:cNvPr>
            <p:cNvSpPr txBox="1"/>
            <p:nvPr/>
          </p:nvSpPr>
          <p:spPr>
            <a:xfrm>
              <a:off x="2678409" y="1168426"/>
              <a:ext cx="6886936" cy="1015663"/>
            </a:xfrm>
            <a:prstGeom prst="rect">
              <a:avLst/>
            </a:prstGeom>
            <a:noFill/>
          </p:spPr>
          <p:txBody>
            <a:bodyPr wrap="square">
              <a:spAutoFit/>
            </a:bodyPr>
            <a:lstStyle/>
            <a:p>
              <a:r>
                <a:rPr lang="en-US" sz="2000" b="1" dirty="0">
                  <a:latin typeface="Franklin Gothic Book" panose="020B0503020102020204" pitchFamily="34" charset="0"/>
                </a:rPr>
                <a:t>Analyze the technical feasibility of achieving CLCPA goals:</a:t>
              </a:r>
            </a:p>
            <a:p>
              <a:pPr marL="800100" lvl="1" indent="-342900">
                <a:buAutoNum type="arabicPeriod"/>
              </a:pPr>
              <a:r>
                <a:rPr lang="en-US" sz="2000" b="1" dirty="0">
                  <a:latin typeface="Franklin Gothic Book" panose="020B0503020102020204" pitchFamily="34" charset="0"/>
                </a:rPr>
                <a:t>100% Carbon-free by 2040</a:t>
              </a:r>
            </a:p>
            <a:p>
              <a:pPr marL="800100" lvl="1" indent="-342900">
                <a:buAutoNum type="arabicPeriod"/>
              </a:pPr>
              <a:r>
                <a:rPr lang="en-US" sz="2000" b="1" dirty="0">
                  <a:latin typeface="Franklin Gothic Book" panose="020B0503020102020204" pitchFamily="34" charset="0"/>
                </a:rPr>
                <a:t>70% Renewable by 2030</a:t>
              </a:r>
            </a:p>
          </p:txBody>
        </p:sp>
      </p:grpSp>
      <p:grpSp>
        <p:nvGrpSpPr>
          <p:cNvPr id="24" name="Group 23">
            <a:extLst>
              <a:ext uri="{FF2B5EF4-FFF2-40B4-BE49-F238E27FC236}">
                <a16:creationId xmlns:a16="http://schemas.microsoft.com/office/drawing/2014/main" id="{89A0DFC4-09DA-448D-A41D-444C07A905D2}"/>
              </a:ext>
            </a:extLst>
          </p:cNvPr>
          <p:cNvGrpSpPr/>
          <p:nvPr/>
        </p:nvGrpSpPr>
        <p:grpSpPr>
          <a:xfrm>
            <a:off x="526472" y="4537721"/>
            <a:ext cx="11139055" cy="1409398"/>
            <a:chOff x="526472" y="4181378"/>
            <a:chExt cx="11139055" cy="1409398"/>
          </a:xfrm>
        </p:grpSpPr>
        <p:sp>
          <p:nvSpPr>
            <p:cNvPr id="11" name="TextBox 10">
              <a:extLst>
                <a:ext uri="{FF2B5EF4-FFF2-40B4-BE49-F238E27FC236}">
                  <a16:creationId xmlns:a16="http://schemas.microsoft.com/office/drawing/2014/main" id="{3D155DCA-3EFA-4280-B8F4-27D72399BC51}"/>
                </a:ext>
              </a:extLst>
            </p:cNvPr>
            <p:cNvSpPr txBox="1"/>
            <p:nvPr/>
          </p:nvSpPr>
          <p:spPr>
            <a:xfrm>
              <a:off x="526472" y="4181378"/>
              <a:ext cx="11139055" cy="400110"/>
            </a:xfrm>
            <a:prstGeom prst="rect">
              <a:avLst/>
            </a:prstGeom>
            <a:noFill/>
          </p:spPr>
          <p:txBody>
            <a:bodyPr wrap="square">
              <a:spAutoFit/>
            </a:bodyPr>
            <a:lstStyle/>
            <a:p>
              <a:r>
                <a:rPr lang="en-US" sz="2000" b="1" dirty="0">
                  <a:latin typeface="Franklin Gothic Book" panose="020B0503020102020204" pitchFamily="34" charset="0"/>
                </a:rPr>
                <a:t>Problem Definition</a:t>
              </a:r>
            </a:p>
          </p:txBody>
        </p:sp>
        <p:pic>
          <p:nvPicPr>
            <p:cNvPr id="21" name="Picture 20" descr="A close up of a logo&#10;&#10;Description automatically generated">
              <a:extLst>
                <a:ext uri="{FF2B5EF4-FFF2-40B4-BE49-F238E27FC236}">
                  <a16:creationId xmlns:a16="http://schemas.microsoft.com/office/drawing/2014/main" id="{A0E2B669-D925-4DCE-AEAC-A7F778689716}"/>
                </a:ext>
              </a:extLst>
            </p:cNvPr>
            <p:cNvPicPr>
              <a:picLocks noChangeAspect="1"/>
            </p:cNvPicPr>
            <p:nvPr/>
          </p:nvPicPr>
          <p:blipFill rotWithShape="1">
            <a:blip r:embed="rId6">
              <a:extLst>
                <a:ext uri="{28A0092B-C50C-407E-A947-70E740481C1C}">
                  <a14:useLocalDpi xmlns:a14="http://schemas.microsoft.com/office/drawing/2010/main" val="0"/>
                </a:ext>
              </a:extLst>
            </a:blip>
            <a:srcRect l="11951" t="3636" r="11886" b="18184"/>
            <a:stretch/>
          </p:blipFill>
          <p:spPr>
            <a:xfrm>
              <a:off x="970080" y="4687221"/>
              <a:ext cx="880252" cy="903555"/>
            </a:xfrm>
            <a:prstGeom prst="rect">
              <a:avLst/>
            </a:prstGeom>
          </p:spPr>
        </p:pic>
        <p:sp>
          <p:nvSpPr>
            <p:cNvPr id="28" name="TextBox 27">
              <a:extLst>
                <a:ext uri="{FF2B5EF4-FFF2-40B4-BE49-F238E27FC236}">
                  <a16:creationId xmlns:a16="http://schemas.microsoft.com/office/drawing/2014/main" id="{0E60C764-41FC-4384-AA1B-3C8C88854836}"/>
                </a:ext>
              </a:extLst>
            </p:cNvPr>
            <p:cNvSpPr txBox="1"/>
            <p:nvPr/>
          </p:nvSpPr>
          <p:spPr>
            <a:xfrm>
              <a:off x="2685472" y="4785055"/>
              <a:ext cx="8866432" cy="707886"/>
            </a:xfrm>
            <a:prstGeom prst="rect">
              <a:avLst/>
            </a:prstGeom>
            <a:noFill/>
          </p:spPr>
          <p:txBody>
            <a:bodyPr wrap="square">
              <a:spAutoFit/>
            </a:bodyPr>
            <a:lstStyle/>
            <a:p>
              <a:r>
                <a:rPr lang="en-US" sz="2000" b="1" dirty="0">
                  <a:latin typeface="Franklin Gothic Book" panose="020B0503020102020204" pitchFamily="34" charset="0"/>
                </a:rPr>
                <a:t>Minimize the cost of operating and developing power grid while meeting demand, policy, and reliability constraints</a:t>
              </a:r>
            </a:p>
          </p:txBody>
        </p:sp>
      </p:grpSp>
    </p:spTree>
    <p:extLst>
      <p:ext uri="{BB962C8B-B14F-4D97-AF65-F5344CB8AC3E}">
        <p14:creationId xmlns:p14="http://schemas.microsoft.com/office/powerpoint/2010/main" val="223512064"/>
      </p:ext>
    </p:extLst>
  </p:cSld>
  <p:clrMapOvr>
    <a:masterClrMapping/>
  </p:clrMapOvr>
  <mc:AlternateContent xmlns:mc="http://schemas.openxmlformats.org/markup-compatibility/2006" xmlns:p14="http://schemas.microsoft.com/office/powerpoint/2010/main">
    <mc:Choice Requires="p14">
      <p:transition spd="slow" p14:dur="2000" advTm="176876"/>
    </mc:Choice>
    <mc:Fallback xmlns="">
      <p:transition spd="slow" advTm="176876"/>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238319-91A7-4073-8756-F2D156FDF879}"/>
              </a:ext>
            </a:extLst>
          </p:cNvPr>
          <p:cNvSpPr txBox="1">
            <a:spLocks/>
          </p:cNvSpPr>
          <p:nvPr/>
        </p:nvSpPr>
        <p:spPr>
          <a:xfrm>
            <a:off x="283308" y="169573"/>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Franklin Gothic Book" panose="020B0503020102020204" pitchFamily="34" charset="0"/>
                <a:cs typeface="Segoe UI" panose="020B0502040204020203" pitchFamily="34" charset="0"/>
              </a:rPr>
              <a:t>Modeling Details</a:t>
            </a:r>
          </a:p>
        </p:txBody>
      </p:sp>
      <p:sp>
        <p:nvSpPr>
          <p:cNvPr id="34" name="Footer Placeholder 33">
            <a:extLst>
              <a:ext uri="{FF2B5EF4-FFF2-40B4-BE49-F238E27FC236}">
                <a16:creationId xmlns:a16="http://schemas.microsoft.com/office/drawing/2014/main" id="{06B067BA-99A7-44BC-8C37-14C2A6AF2B81}"/>
              </a:ext>
            </a:extLst>
          </p:cNvPr>
          <p:cNvSpPr>
            <a:spLocks noGrp="1"/>
          </p:cNvSpPr>
          <p:nvPr>
            <p:ph type="ftr" sz="quarter" idx="11"/>
          </p:nvPr>
        </p:nvSpPr>
        <p:spPr/>
        <p:txBody>
          <a:bodyPr/>
          <a:lstStyle/>
          <a:p>
            <a:r>
              <a:rPr lang="en-US">
                <a:latin typeface="Franklin Gothic Book" panose="020B0503020102020204" pitchFamily="34" charset="0"/>
              </a:rPr>
              <a:t>Decarbonizing New York’s Power Sector</a:t>
            </a:r>
          </a:p>
        </p:txBody>
      </p:sp>
      <p:sp>
        <p:nvSpPr>
          <p:cNvPr id="35" name="Slide Number Placeholder 34">
            <a:extLst>
              <a:ext uri="{FF2B5EF4-FFF2-40B4-BE49-F238E27FC236}">
                <a16:creationId xmlns:a16="http://schemas.microsoft.com/office/drawing/2014/main" id="{ADD6E505-522A-40BC-84A9-3179A4B2EFF4}"/>
              </a:ext>
            </a:extLst>
          </p:cNvPr>
          <p:cNvSpPr>
            <a:spLocks noGrp="1"/>
          </p:cNvSpPr>
          <p:nvPr>
            <p:ph type="sldNum" sz="quarter" idx="12"/>
          </p:nvPr>
        </p:nvSpPr>
        <p:spPr/>
        <p:txBody>
          <a:bodyPr/>
          <a:lstStyle/>
          <a:p>
            <a:fld id="{CDD4280C-217C-470D-9A0D-6495CC1C2458}" type="slidenum">
              <a:rPr lang="en-US" smtClean="0">
                <a:latin typeface="Franklin Gothic Book" panose="020B0503020102020204" pitchFamily="34" charset="0"/>
              </a:rPr>
              <a:t>7</a:t>
            </a:fld>
            <a:endParaRPr lang="en-US">
              <a:latin typeface="Franklin Gothic Book" panose="020B0503020102020204" pitchFamily="34" charset="0"/>
            </a:endParaRPr>
          </a:p>
        </p:txBody>
      </p:sp>
      <p:pic>
        <p:nvPicPr>
          <p:cNvPr id="51" name="Picture 50" descr="A close up of a logo&#10;&#10;Description automatically generated">
            <a:extLst>
              <a:ext uri="{FF2B5EF4-FFF2-40B4-BE49-F238E27FC236}">
                <a16:creationId xmlns:a16="http://schemas.microsoft.com/office/drawing/2014/main" id="{85793742-187C-41AE-ABAE-A1A0C6C882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51904" y="1"/>
            <a:ext cx="640080" cy="640080"/>
          </a:xfrm>
          <a:prstGeom prst="rect">
            <a:avLst/>
          </a:prstGeom>
          <a:ln>
            <a:noFill/>
          </a:ln>
          <a:effectLst>
            <a:softEdge rad="112500"/>
          </a:effectLst>
        </p:spPr>
      </p:pic>
      <p:grpSp>
        <p:nvGrpSpPr>
          <p:cNvPr id="24" name="Group 23">
            <a:extLst>
              <a:ext uri="{FF2B5EF4-FFF2-40B4-BE49-F238E27FC236}">
                <a16:creationId xmlns:a16="http://schemas.microsoft.com/office/drawing/2014/main" id="{B2BE42CB-1394-425A-9C85-4F8D3FB1A73A}"/>
              </a:ext>
            </a:extLst>
          </p:cNvPr>
          <p:cNvGrpSpPr/>
          <p:nvPr/>
        </p:nvGrpSpPr>
        <p:grpSpPr>
          <a:xfrm>
            <a:off x="579973" y="2497554"/>
            <a:ext cx="10475941" cy="1687423"/>
            <a:chOff x="809790" y="982974"/>
            <a:chExt cx="10475941" cy="1687423"/>
          </a:xfrm>
        </p:grpSpPr>
        <p:sp>
          <p:nvSpPr>
            <p:cNvPr id="109" name="Title 1">
              <a:extLst>
                <a:ext uri="{FF2B5EF4-FFF2-40B4-BE49-F238E27FC236}">
                  <a16:creationId xmlns:a16="http://schemas.microsoft.com/office/drawing/2014/main" id="{AFD951D7-2939-49A0-BAFC-4D866203B3FB}"/>
                </a:ext>
              </a:extLst>
            </p:cNvPr>
            <p:cNvSpPr txBox="1">
              <a:spLocks/>
            </p:cNvSpPr>
            <p:nvPr/>
          </p:nvSpPr>
          <p:spPr>
            <a:xfrm>
              <a:off x="809790" y="982974"/>
              <a:ext cx="6342988" cy="58528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solidFill>
                    <a:schemeClr val="accent1"/>
                  </a:solidFill>
                  <a:latin typeface="Franklin Gothic Book" panose="020B0503020102020204" pitchFamily="34" charset="0"/>
                  <a:cs typeface="Segoe UI" panose="020B0502040204020203" pitchFamily="34" charset="0"/>
                </a:rPr>
                <a:t>Production Cost Models</a:t>
              </a:r>
            </a:p>
            <a:p>
              <a:endParaRPr lang="en-US" sz="1600" dirty="0">
                <a:solidFill>
                  <a:schemeClr val="accent1"/>
                </a:solidFill>
                <a:latin typeface="Franklin Gothic Book" panose="020B0503020102020204" pitchFamily="34" charset="0"/>
                <a:cs typeface="Segoe UI" panose="020B0502040204020203" pitchFamily="34" charset="0"/>
              </a:endParaRPr>
            </a:p>
          </p:txBody>
        </p:sp>
        <p:sp>
          <p:nvSpPr>
            <p:cNvPr id="114" name="Rectangle 113">
              <a:extLst>
                <a:ext uri="{FF2B5EF4-FFF2-40B4-BE49-F238E27FC236}">
                  <a16:creationId xmlns:a16="http://schemas.microsoft.com/office/drawing/2014/main" id="{45BB5F48-7639-4BED-A83E-95016030CB10}"/>
                </a:ext>
              </a:extLst>
            </p:cNvPr>
            <p:cNvSpPr/>
            <p:nvPr/>
          </p:nvSpPr>
          <p:spPr>
            <a:xfrm>
              <a:off x="1074735" y="1470068"/>
              <a:ext cx="10210996" cy="1200329"/>
            </a:xfrm>
            <a:prstGeom prst="rect">
              <a:avLst/>
            </a:prstGeom>
          </p:spPr>
          <p:txBody>
            <a:bodyPr wrap="square">
              <a:spAutoFit/>
            </a:bodyPr>
            <a:lstStyle/>
            <a:p>
              <a:pPr marL="285750" indent="-285750">
                <a:buFont typeface="Arial" panose="020B0604020202020204" pitchFamily="34" charset="0"/>
                <a:buChar char="•"/>
              </a:pPr>
              <a:r>
                <a:rPr lang="en-US" b="1" dirty="0">
                  <a:latin typeface="Franklin Gothic Book" panose="020B0503020102020204" pitchFamily="34" charset="0"/>
                </a:rPr>
                <a:t>Definition: </a:t>
              </a:r>
              <a:r>
                <a:rPr lang="en-US" dirty="0">
                  <a:latin typeface="Franklin Gothic Book" panose="020B0503020102020204" pitchFamily="34" charset="0"/>
                </a:rPr>
                <a:t>Detailed hourly operational simulation </a:t>
              </a:r>
            </a:p>
            <a:p>
              <a:pPr marL="285750" indent="-285750">
                <a:buFont typeface="Arial" panose="020B0604020202020204" pitchFamily="34" charset="0"/>
                <a:buChar char="•"/>
              </a:pPr>
              <a:r>
                <a:rPr lang="en-US" b="1" dirty="0">
                  <a:latin typeface="Franklin Gothic Book" panose="020B0503020102020204" pitchFamily="34" charset="0"/>
                </a:rPr>
                <a:t>Objective: </a:t>
              </a:r>
              <a:r>
                <a:rPr lang="en-US" dirty="0">
                  <a:latin typeface="Franklin Gothic Book" panose="020B0503020102020204" pitchFamily="34" charset="0"/>
                </a:rPr>
                <a:t>Minimize the overall cost of dispatching generators</a:t>
              </a:r>
            </a:p>
            <a:p>
              <a:pPr marL="285750" indent="-285750">
                <a:buFont typeface="Arial" panose="020B0604020202020204" pitchFamily="34" charset="0"/>
                <a:buChar char="•"/>
              </a:pPr>
              <a:r>
                <a:rPr lang="en-US" b="1" dirty="0">
                  <a:latin typeface="Franklin Gothic Book" panose="020B0503020102020204" pitchFamily="34" charset="0"/>
                </a:rPr>
                <a:t>Insight: </a:t>
              </a:r>
              <a:r>
                <a:rPr lang="en-US" dirty="0">
                  <a:latin typeface="Franklin Gothic Book" panose="020B0503020102020204" pitchFamily="34" charset="0"/>
                </a:rPr>
                <a:t>Detailed operational differences between years of study</a:t>
              </a:r>
            </a:p>
            <a:p>
              <a:pPr marL="285750" indent="-285750">
                <a:buFont typeface="Arial" panose="020B0604020202020204" pitchFamily="34" charset="0"/>
                <a:buChar char="•"/>
              </a:pPr>
              <a:endParaRPr lang="en-US" dirty="0">
                <a:latin typeface="Franklin Gothic Book" panose="020B0503020102020204" pitchFamily="34" charset="0"/>
              </a:endParaRPr>
            </a:p>
          </p:txBody>
        </p:sp>
      </p:grpSp>
      <p:grpSp>
        <p:nvGrpSpPr>
          <p:cNvPr id="23" name="Group 22">
            <a:extLst>
              <a:ext uri="{FF2B5EF4-FFF2-40B4-BE49-F238E27FC236}">
                <a16:creationId xmlns:a16="http://schemas.microsoft.com/office/drawing/2014/main" id="{BD973A7C-1494-411C-9457-1222D57777F7}"/>
              </a:ext>
            </a:extLst>
          </p:cNvPr>
          <p:cNvGrpSpPr/>
          <p:nvPr/>
        </p:nvGrpSpPr>
        <p:grpSpPr>
          <a:xfrm>
            <a:off x="579972" y="934510"/>
            <a:ext cx="10805803" cy="1409570"/>
            <a:chOff x="766346" y="2473311"/>
            <a:chExt cx="10805803" cy="1409570"/>
          </a:xfrm>
        </p:grpSpPr>
        <p:sp>
          <p:nvSpPr>
            <p:cNvPr id="111" name="Title 1">
              <a:extLst>
                <a:ext uri="{FF2B5EF4-FFF2-40B4-BE49-F238E27FC236}">
                  <a16:creationId xmlns:a16="http://schemas.microsoft.com/office/drawing/2014/main" id="{A03A3BE5-91DF-4B50-BD82-E08DFAF684A1}"/>
                </a:ext>
              </a:extLst>
            </p:cNvPr>
            <p:cNvSpPr txBox="1">
              <a:spLocks/>
            </p:cNvSpPr>
            <p:nvPr/>
          </p:nvSpPr>
          <p:spPr>
            <a:xfrm>
              <a:off x="766346" y="2473311"/>
              <a:ext cx="9529227" cy="58528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dirty="0">
                  <a:solidFill>
                    <a:schemeClr val="tx2"/>
                  </a:solidFill>
                  <a:latin typeface="Franklin Gothic Book" panose="020B0503020102020204" pitchFamily="34" charset="0"/>
                  <a:cs typeface="Segoe UI" panose="020B0502040204020203" pitchFamily="34" charset="0"/>
                </a:rPr>
                <a:t>Capacity Expansion Models (McKinsey &amp; NREL)</a:t>
              </a:r>
            </a:p>
          </p:txBody>
        </p:sp>
        <p:sp>
          <p:nvSpPr>
            <p:cNvPr id="117" name="Rectangle 116">
              <a:extLst>
                <a:ext uri="{FF2B5EF4-FFF2-40B4-BE49-F238E27FC236}">
                  <a16:creationId xmlns:a16="http://schemas.microsoft.com/office/drawing/2014/main" id="{855EC1CA-B169-41F3-8D55-3AFE393EC115}"/>
                </a:ext>
              </a:extLst>
            </p:cNvPr>
            <p:cNvSpPr/>
            <p:nvPr/>
          </p:nvSpPr>
          <p:spPr>
            <a:xfrm>
              <a:off x="1074735" y="2959551"/>
              <a:ext cx="10497414" cy="923330"/>
            </a:xfrm>
            <a:prstGeom prst="rect">
              <a:avLst/>
            </a:prstGeom>
          </p:spPr>
          <p:txBody>
            <a:bodyPr wrap="square">
              <a:spAutoFit/>
            </a:bodyPr>
            <a:lstStyle/>
            <a:p>
              <a:pPr marL="285750" indent="-285750">
                <a:buFont typeface="Arial" panose="020B0604020202020204" pitchFamily="34" charset="0"/>
                <a:buChar char="•"/>
              </a:pPr>
              <a:r>
                <a:rPr lang="en-US" b="1" dirty="0">
                  <a:latin typeface="Franklin Gothic Book" panose="020B0503020102020204" pitchFamily="34" charset="0"/>
                </a:rPr>
                <a:t>Definition: </a:t>
              </a:r>
              <a:r>
                <a:rPr lang="en-US" dirty="0">
                  <a:latin typeface="Franklin Gothic Book" panose="020B0503020102020204" pitchFamily="34" charset="0"/>
                </a:rPr>
                <a:t>Long term study of power system evolution</a:t>
              </a:r>
            </a:p>
            <a:p>
              <a:pPr marL="285750" indent="-285750">
                <a:buFont typeface="Arial" panose="020B0604020202020204" pitchFamily="34" charset="0"/>
                <a:buChar char="•"/>
              </a:pPr>
              <a:r>
                <a:rPr lang="en-US" b="1" dirty="0">
                  <a:latin typeface="Franklin Gothic Book" panose="020B0503020102020204" pitchFamily="34" charset="0"/>
                </a:rPr>
                <a:t>Objective: </a:t>
              </a:r>
              <a:r>
                <a:rPr lang="en-US" dirty="0">
                  <a:latin typeface="Franklin Gothic Book" panose="020B0503020102020204" pitchFamily="34" charset="0"/>
                </a:rPr>
                <a:t>Minimize the cost of installing/retiring generation and transmission</a:t>
              </a:r>
            </a:p>
            <a:p>
              <a:pPr marL="285750" indent="-285750">
                <a:buFont typeface="Arial" panose="020B0604020202020204" pitchFamily="34" charset="0"/>
                <a:buChar char="•"/>
              </a:pPr>
              <a:r>
                <a:rPr lang="en-US" b="1" dirty="0">
                  <a:latin typeface="Franklin Gothic Book" panose="020B0503020102020204" pitchFamily="34" charset="0"/>
                </a:rPr>
                <a:t>Insight: </a:t>
              </a:r>
              <a:r>
                <a:rPr lang="en-US" dirty="0">
                  <a:latin typeface="Franklin Gothic Book" panose="020B0503020102020204" pitchFamily="34" charset="0"/>
                </a:rPr>
                <a:t>How will the system evolve over time? </a:t>
              </a:r>
            </a:p>
          </p:txBody>
        </p:sp>
      </p:grpSp>
      <p:grpSp>
        <p:nvGrpSpPr>
          <p:cNvPr id="22" name="Group 21">
            <a:extLst>
              <a:ext uri="{FF2B5EF4-FFF2-40B4-BE49-F238E27FC236}">
                <a16:creationId xmlns:a16="http://schemas.microsoft.com/office/drawing/2014/main" id="{A036DFBC-D75A-4250-8E2E-EA68D0AEBD67}"/>
              </a:ext>
            </a:extLst>
          </p:cNvPr>
          <p:cNvGrpSpPr/>
          <p:nvPr/>
        </p:nvGrpSpPr>
        <p:grpSpPr>
          <a:xfrm>
            <a:off x="579973" y="4340211"/>
            <a:ext cx="10632510" cy="1941002"/>
            <a:chOff x="881967" y="4236616"/>
            <a:chExt cx="10632510" cy="1941002"/>
          </a:xfrm>
        </p:grpSpPr>
        <p:grpSp>
          <p:nvGrpSpPr>
            <p:cNvPr id="13" name="Group 12">
              <a:extLst>
                <a:ext uri="{FF2B5EF4-FFF2-40B4-BE49-F238E27FC236}">
                  <a16:creationId xmlns:a16="http://schemas.microsoft.com/office/drawing/2014/main" id="{FAC89841-1975-408C-95D1-A87B5C2C29FE}"/>
                </a:ext>
              </a:extLst>
            </p:cNvPr>
            <p:cNvGrpSpPr/>
            <p:nvPr/>
          </p:nvGrpSpPr>
          <p:grpSpPr>
            <a:xfrm>
              <a:off x="1942355" y="5541941"/>
              <a:ext cx="9572122" cy="635677"/>
              <a:chOff x="974629" y="1456090"/>
              <a:chExt cx="9572122" cy="635677"/>
            </a:xfrm>
          </p:grpSpPr>
          <p:cxnSp>
            <p:nvCxnSpPr>
              <p:cNvPr id="4" name="Straight Connector 3">
                <a:extLst>
                  <a:ext uri="{FF2B5EF4-FFF2-40B4-BE49-F238E27FC236}">
                    <a16:creationId xmlns:a16="http://schemas.microsoft.com/office/drawing/2014/main" id="{E96A25DE-A3E8-421A-8465-D765E9D0F1BA}"/>
                  </a:ext>
                </a:extLst>
              </p:cNvPr>
              <p:cNvCxnSpPr/>
              <p:nvPr/>
            </p:nvCxnSpPr>
            <p:spPr>
              <a:xfrm>
                <a:off x="1320286" y="1601910"/>
                <a:ext cx="9144000" cy="0"/>
              </a:xfrm>
              <a:prstGeom prst="line">
                <a:avLst/>
              </a:prstGeom>
              <a:ln w="57150">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87A9CF40-7FA4-4E80-A267-A352490B440E}"/>
                  </a:ext>
                </a:extLst>
              </p:cNvPr>
              <p:cNvSpPr/>
              <p:nvPr/>
            </p:nvSpPr>
            <p:spPr>
              <a:xfrm>
                <a:off x="974629" y="1722435"/>
                <a:ext cx="711477" cy="369332"/>
              </a:xfrm>
              <a:prstGeom prst="rect">
                <a:avLst/>
              </a:prstGeom>
            </p:spPr>
            <p:txBody>
              <a:bodyPr wrap="none">
                <a:spAutoFit/>
              </a:bodyPr>
              <a:lstStyle/>
              <a:p>
                <a:r>
                  <a:rPr lang="en-US">
                    <a:latin typeface="Franklin Gothic Book" panose="020B0503020102020204" pitchFamily="34" charset="0"/>
                    <a:cs typeface="Segoe UI" panose="020B0502040204020203" pitchFamily="34" charset="0"/>
                  </a:rPr>
                  <a:t>2019</a:t>
                </a:r>
                <a:endParaRPr lang="en-US">
                  <a:latin typeface="Franklin Gothic Book" panose="020B0503020102020204" pitchFamily="34" charset="0"/>
                </a:endParaRPr>
              </a:p>
            </p:txBody>
          </p:sp>
          <p:sp>
            <p:nvSpPr>
              <p:cNvPr id="81" name="Rectangle 80">
                <a:extLst>
                  <a:ext uri="{FF2B5EF4-FFF2-40B4-BE49-F238E27FC236}">
                    <a16:creationId xmlns:a16="http://schemas.microsoft.com/office/drawing/2014/main" id="{9103BA59-C3C3-4A9F-8D7B-BBD6964837E5}"/>
                  </a:ext>
                </a:extLst>
              </p:cNvPr>
              <p:cNvSpPr/>
              <p:nvPr/>
            </p:nvSpPr>
            <p:spPr>
              <a:xfrm>
                <a:off x="9659446" y="1722435"/>
                <a:ext cx="723275" cy="369332"/>
              </a:xfrm>
              <a:prstGeom prst="rect">
                <a:avLst/>
              </a:prstGeom>
            </p:spPr>
            <p:txBody>
              <a:bodyPr wrap="none">
                <a:spAutoFit/>
              </a:bodyPr>
              <a:lstStyle/>
              <a:p>
                <a:r>
                  <a:rPr lang="en-US">
                    <a:latin typeface="Franklin Gothic Book" panose="020B0503020102020204" pitchFamily="34" charset="0"/>
                    <a:cs typeface="Segoe UI" panose="020B0502040204020203" pitchFamily="34" charset="0"/>
                  </a:rPr>
                  <a:t>2050</a:t>
                </a:r>
                <a:endParaRPr lang="en-US">
                  <a:latin typeface="Franklin Gothic Book" panose="020B0503020102020204" pitchFamily="34" charset="0"/>
                </a:endParaRPr>
              </a:p>
            </p:txBody>
          </p:sp>
          <p:cxnSp>
            <p:nvCxnSpPr>
              <p:cNvPr id="83" name="Straight Connector 82">
                <a:extLst>
                  <a:ext uri="{FF2B5EF4-FFF2-40B4-BE49-F238E27FC236}">
                    <a16:creationId xmlns:a16="http://schemas.microsoft.com/office/drawing/2014/main" id="{C4C35339-D3E5-4FA1-9035-E377763FBE88}"/>
                  </a:ext>
                </a:extLst>
              </p:cNvPr>
              <p:cNvCxnSpPr>
                <a:cxnSpLocks/>
              </p:cNvCxnSpPr>
              <p:nvPr/>
            </p:nvCxnSpPr>
            <p:spPr>
              <a:xfrm flipV="1">
                <a:off x="7622449" y="1456090"/>
                <a:ext cx="0" cy="267756"/>
              </a:xfrm>
              <a:prstGeom prst="line">
                <a:avLst/>
              </a:prstGeom>
              <a:ln w="57150">
                <a:solidFill>
                  <a:srgbClr val="2683C6"/>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33C7B4E9-8D64-48A0-8AE4-574355994680}"/>
                  </a:ext>
                </a:extLst>
              </p:cNvPr>
              <p:cNvCxnSpPr>
                <a:cxnSpLocks/>
              </p:cNvCxnSpPr>
              <p:nvPr/>
            </p:nvCxnSpPr>
            <p:spPr>
              <a:xfrm flipV="1">
                <a:off x="10014666" y="1456090"/>
                <a:ext cx="0" cy="267756"/>
              </a:xfrm>
              <a:prstGeom prst="line">
                <a:avLst/>
              </a:prstGeom>
              <a:ln w="57150">
                <a:solidFill>
                  <a:srgbClr val="2683C6"/>
                </a:solidFill>
              </a:ln>
            </p:spPr>
            <p:style>
              <a:lnRef idx="1">
                <a:schemeClr val="accent1"/>
              </a:lnRef>
              <a:fillRef idx="0">
                <a:schemeClr val="accent1"/>
              </a:fillRef>
              <a:effectRef idx="0">
                <a:schemeClr val="accent1"/>
              </a:effectRef>
              <a:fontRef idx="minor">
                <a:schemeClr val="tx1"/>
              </a:fontRef>
            </p:style>
          </p:cxnSp>
          <p:sp>
            <p:nvSpPr>
              <p:cNvPr id="99" name="Rectangle 98">
                <a:extLst>
                  <a:ext uri="{FF2B5EF4-FFF2-40B4-BE49-F238E27FC236}">
                    <a16:creationId xmlns:a16="http://schemas.microsoft.com/office/drawing/2014/main" id="{DE55905B-4442-4A3C-9EA1-8B290545A8B2}"/>
                  </a:ext>
                </a:extLst>
              </p:cNvPr>
              <p:cNvSpPr/>
              <p:nvPr/>
            </p:nvSpPr>
            <p:spPr>
              <a:xfrm>
                <a:off x="7260811" y="1722435"/>
                <a:ext cx="723275" cy="369332"/>
              </a:xfrm>
              <a:prstGeom prst="rect">
                <a:avLst/>
              </a:prstGeom>
            </p:spPr>
            <p:txBody>
              <a:bodyPr wrap="none">
                <a:spAutoFit/>
              </a:bodyPr>
              <a:lstStyle/>
              <a:p>
                <a:r>
                  <a:rPr lang="en-US">
                    <a:latin typeface="Franklin Gothic Book" panose="020B0503020102020204" pitchFamily="34" charset="0"/>
                    <a:cs typeface="Segoe UI" panose="020B0502040204020203" pitchFamily="34" charset="0"/>
                  </a:rPr>
                  <a:t>2040</a:t>
                </a:r>
                <a:endParaRPr lang="en-US">
                  <a:latin typeface="Franklin Gothic Book" panose="020B0503020102020204" pitchFamily="34" charset="0"/>
                </a:endParaRPr>
              </a:p>
            </p:txBody>
          </p:sp>
          <p:cxnSp>
            <p:nvCxnSpPr>
              <p:cNvPr id="100" name="Straight Connector 99">
                <a:extLst>
                  <a:ext uri="{FF2B5EF4-FFF2-40B4-BE49-F238E27FC236}">
                    <a16:creationId xmlns:a16="http://schemas.microsoft.com/office/drawing/2014/main" id="{1A5DA82D-4CEE-43EE-BFC7-70BFE177AD70}"/>
                  </a:ext>
                </a:extLst>
              </p:cNvPr>
              <p:cNvCxnSpPr>
                <a:cxnSpLocks/>
              </p:cNvCxnSpPr>
              <p:nvPr/>
            </p:nvCxnSpPr>
            <p:spPr>
              <a:xfrm flipV="1">
                <a:off x="4843681" y="1456090"/>
                <a:ext cx="0" cy="267756"/>
              </a:xfrm>
              <a:prstGeom prst="line">
                <a:avLst/>
              </a:prstGeom>
              <a:ln w="57150">
                <a:solidFill>
                  <a:srgbClr val="2683C6"/>
                </a:solidFill>
              </a:ln>
            </p:spPr>
            <p:style>
              <a:lnRef idx="1">
                <a:schemeClr val="accent1"/>
              </a:lnRef>
              <a:fillRef idx="0">
                <a:schemeClr val="accent1"/>
              </a:fillRef>
              <a:effectRef idx="0">
                <a:schemeClr val="accent1"/>
              </a:effectRef>
              <a:fontRef idx="minor">
                <a:schemeClr val="tx1"/>
              </a:fontRef>
            </p:style>
          </p:cxnSp>
          <p:sp>
            <p:nvSpPr>
              <p:cNvPr id="102" name="Rectangle 101">
                <a:extLst>
                  <a:ext uri="{FF2B5EF4-FFF2-40B4-BE49-F238E27FC236}">
                    <a16:creationId xmlns:a16="http://schemas.microsoft.com/office/drawing/2014/main" id="{45755A08-4BA4-45F3-A4B9-2C34D8B855EA}"/>
                  </a:ext>
                </a:extLst>
              </p:cNvPr>
              <p:cNvSpPr/>
              <p:nvPr/>
            </p:nvSpPr>
            <p:spPr>
              <a:xfrm>
                <a:off x="4482043" y="1722435"/>
                <a:ext cx="723275" cy="369332"/>
              </a:xfrm>
              <a:prstGeom prst="rect">
                <a:avLst/>
              </a:prstGeom>
            </p:spPr>
            <p:txBody>
              <a:bodyPr wrap="none">
                <a:spAutoFit/>
              </a:bodyPr>
              <a:lstStyle/>
              <a:p>
                <a:r>
                  <a:rPr lang="en-US">
                    <a:latin typeface="Franklin Gothic Book" panose="020B0503020102020204" pitchFamily="34" charset="0"/>
                    <a:cs typeface="Segoe UI" panose="020B0502040204020203" pitchFamily="34" charset="0"/>
                  </a:rPr>
                  <a:t>2030</a:t>
                </a:r>
                <a:endParaRPr lang="en-US">
                  <a:latin typeface="Franklin Gothic Book" panose="020B0503020102020204" pitchFamily="34" charset="0"/>
                </a:endParaRPr>
              </a:p>
            </p:txBody>
          </p:sp>
          <p:sp>
            <p:nvSpPr>
              <p:cNvPr id="12" name="Oval 11">
                <a:extLst>
                  <a:ext uri="{FF2B5EF4-FFF2-40B4-BE49-F238E27FC236}">
                    <a16:creationId xmlns:a16="http://schemas.microsoft.com/office/drawing/2014/main" id="{C77A7828-9A01-4D8E-A03C-5F3A8679D873}"/>
                  </a:ext>
                </a:extLst>
              </p:cNvPr>
              <p:cNvSpPr/>
              <p:nvPr/>
            </p:nvSpPr>
            <p:spPr>
              <a:xfrm>
                <a:off x="1237820" y="1524416"/>
                <a:ext cx="164932" cy="154988"/>
              </a:xfrm>
              <a:prstGeom prst="ellipse">
                <a:avLst/>
              </a:prstGeom>
              <a:solidFill>
                <a:srgbClr val="2683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Franklin Gothic Book" panose="020B0503020102020204" pitchFamily="34" charset="0"/>
                </a:endParaRPr>
              </a:p>
            </p:txBody>
          </p:sp>
          <p:sp>
            <p:nvSpPr>
              <p:cNvPr id="104" name="Oval 103">
                <a:extLst>
                  <a:ext uri="{FF2B5EF4-FFF2-40B4-BE49-F238E27FC236}">
                    <a16:creationId xmlns:a16="http://schemas.microsoft.com/office/drawing/2014/main" id="{F4A00180-1D94-4FAD-94B8-29ECBD5CD58F}"/>
                  </a:ext>
                </a:extLst>
              </p:cNvPr>
              <p:cNvSpPr/>
              <p:nvPr/>
            </p:nvSpPr>
            <p:spPr>
              <a:xfrm>
                <a:off x="10381819" y="1535803"/>
                <a:ext cx="164932" cy="154988"/>
              </a:xfrm>
              <a:prstGeom prst="ellipse">
                <a:avLst/>
              </a:prstGeom>
              <a:solidFill>
                <a:srgbClr val="2683C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Franklin Gothic Book" panose="020B0503020102020204" pitchFamily="34" charset="0"/>
                </a:endParaRPr>
              </a:p>
            </p:txBody>
          </p:sp>
        </p:grpSp>
        <p:grpSp>
          <p:nvGrpSpPr>
            <p:cNvPr id="10" name="Group 9">
              <a:extLst>
                <a:ext uri="{FF2B5EF4-FFF2-40B4-BE49-F238E27FC236}">
                  <a16:creationId xmlns:a16="http://schemas.microsoft.com/office/drawing/2014/main" id="{33C3474D-7096-41F1-ABBC-5C174454AB4C}"/>
                </a:ext>
              </a:extLst>
            </p:cNvPr>
            <p:cNvGrpSpPr/>
            <p:nvPr/>
          </p:nvGrpSpPr>
          <p:grpSpPr>
            <a:xfrm>
              <a:off x="1320351" y="4640709"/>
              <a:ext cx="10111659" cy="369332"/>
              <a:chOff x="939355" y="4636977"/>
              <a:chExt cx="10111659" cy="369332"/>
            </a:xfrm>
          </p:grpSpPr>
          <p:sp>
            <p:nvSpPr>
              <p:cNvPr id="107" name="Rectangle 106">
                <a:extLst>
                  <a:ext uri="{FF2B5EF4-FFF2-40B4-BE49-F238E27FC236}">
                    <a16:creationId xmlns:a16="http://schemas.microsoft.com/office/drawing/2014/main" id="{622F3A9C-E212-4AA2-AEFA-7B762A52AB20}"/>
                  </a:ext>
                </a:extLst>
              </p:cNvPr>
              <p:cNvSpPr/>
              <p:nvPr/>
            </p:nvSpPr>
            <p:spPr>
              <a:xfrm>
                <a:off x="1893201" y="4667655"/>
                <a:ext cx="9157813" cy="30797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solidFill>
                  <a:latin typeface="Franklin Gothic Book" panose="020B0503020102020204" pitchFamily="34" charset="0"/>
                </a:endParaRPr>
              </a:p>
            </p:txBody>
          </p:sp>
          <p:sp>
            <p:nvSpPr>
              <p:cNvPr id="37" name="TextBox 36">
                <a:extLst>
                  <a:ext uri="{FF2B5EF4-FFF2-40B4-BE49-F238E27FC236}">
                    <a16:creationId xmlns:a16="http://schemas.microsoft.com/office/drawing/2014/main" id="{9377BC4C-7F40-4D32-BFAC-A268AF20D55C}"/>
                  </a:ext>
                </a:extLst>
              </p:cNvPr>
              <p:cNvSpPr txBox="1"/>
              <p:nvPr/>
            </p:nvSpPr>
            <p:spPr>
              <a:xfrm>
                <a:off x="939355" y="4636977"/>
                <a:ext cx="844918" cy="369332"/>
              </a:xfrm>
              <a:prstGeom prst="rect">
                <a:avLst/>
              </a:prstGeom>
              <a:noFill/>
            </p:spPr>
            <p:txBody>
              <a:bodyPr wrap="square">
                <a:spAutoFit/>
              </a:bodyPr>
              <a:lstStyle/>
              <a:p>
                <a:pPr algn="ctr"/>
                <a:r>
                  <a:rPr lang="en-US" dirty="0">
                    <a:solidFill>
                      <a:schemeClr val="tx2"/>
                    </a:solidFill>
                    <a:latin typeface="Franklin Gothic Book" panose="020B0503020102020204" pitchFamily="34" charset="0"/>
                  </a:rPr>
                  <a:t>NREL</a:t>
                </a:r>
              </a:p>
            </p:txBody>
          </p:sp>
        </p:grpSp>
        <p:grpSp>
          <p:nvGrpSpPr>
            <p:cNvPr id="9" name="Group 8">
              <a:extLst>
                <a:ext uri="{FF2B5EF4-FFF2-40B4-BE49-F238E27FC236}">
                  <a16:creationId xmlns:a16="http://schemas.microsoft.com/office/drawing/2014/main" id="{29A9F684-3453-4A2C-863E-E8D68F1AFDB1}"/>
                </a:ext>
              </a:extLst>
            </p:cNvPr>
            <p:cNvGrpSpPr/>
            <p:nvPr/>
          </p:nvGrpSpPr>
          <p:grpSpPr>
            <a:xfrm>
              <a:off x="947165" y="4236616"/>
              <a:ext cx="8118498" cy="369332"/>
              <a:chOff x="566169" y="4231490"/>
              <a:chExt cx="8118498" cy="369332"/>
            </a:xfrm>
          </p:grpSpPr>
          <p:sp>
            <p:nvSpPr>
              <p:cNvPr id="6" name="Rectangle 5">
                <a:extLst>
                  <a:ext uri="{FF2B5EF4-FFF2-40B4-BE49-F238E27FC236}">
                    <a16:creationId xmlns:a16="http://schemas.microsoft.com/office/drawing/2014/main" id="{594F7638-9C2B-4680-AF1F-01C2F55F9B4B}"/>
                  </a:ext>
                </a:extLst>
              </p:cNvPr>
              <p:cNvSpPr/>
              <p:nvPr/>
            </p:nvSpPr>
            <p:spPr>
              <a:xfrm>
                <a:off x="1893200" y="4260708"/>
                <a:ext cx="6791467" cy="31089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2"/>
                  </a:solidFill>
                  <a:latin typeface="Franklin Gothic Book" panose="020B0503020102020204" pitchFamily="34" charset="0"/>
                </a:endParaRPr>
              </a:p>
            </p:txBody>
          </p:sp>
          <p:sp>
            <p:nvSpPr>
              <p:cNvPr id="39" name="TextBox 38">
                <a:extLst>
                  <a:ext uri="{FF2B5EF4-FFF2-40B4-BE49-F238E27FC236}">
                    <a16:creationId xmlns:a16="http://schemas.microsoft.com/office/drawing/2014/main" id="{F6E5CC81-E9D8-4978-9CC1-CC1CC7FE4A88}"/>
                  </a:ext>
                </a:extLst>
              </p:cNvPr>
              <p:cNvSpPr txBox="1"/>
              <p:nvPr/>
            </p:nvSpPr>
            <p:spPr>
              <a:xfrm>
                <a:off x="566169" y="4231490"/>
                <a:ext cx="1258381" cy="369332"/>
              </a:xfrm>
              <a:prstGeom prst="rect">
                <a:avLst/>
              </a:prstGeom>
              <a:noFill/>
            </p:spPr>
            <p:txBody>
              <a:bodyPr wrap="square">
                <a:spAutoFit/>
              </a:bodyPr>
              <a:lstStyle/>
              <a:p>
                <a:r>
                  <a:rPr lang="en-US" dirty="0">
                    <a:solidFill>
                      <a:schemeClr val="tx2"/>
                    </a:solidFill>
                    <a:latin typeface="Franklin Gothic Book" panose="020B0503020102020204" pitchFamily="34" charset="0"/>
                  </a:rPr>
                  <a:t>McKinsey</a:t>
                </a:r>
                <a:endParaRPr lang="en-US" dirty="0"/>
              </a:p>
            </p:txBody>
          </p:sp>
        </p:grpSp>
        <p:grpSp>
          <p:nvGrpSpPr>
            <p:cNvPr id="21" name="Group 20">
              <a:extLst>
                <a:ext uri="{FF2B5EF4-FFF2-40B4-BE49-F238E27FC236}">
                  <a16:creationId xmlns:a16="http://schemas.microsoft.com/office/drawing/2014/main" id="{1E38B886-DB59-496E-9AA5-F8ABBBF18944}"/>
                </a:ext>
              </a:extLst>
            </p:cNvPr>
            <p:cNvGrpSpPr/>
            <p:nvPr/>
          </p:nvGrpSpPr>
          <p:grpSpPr>
            <a:xfrm>
              <a:off x="881967" y="5060979"/>
              <a:ext cx="10550044" cy="386446"/>
              <a:chOff x="338411" y="5066483"/>
              <a:chExt cx="10550044" cy="386446"/>
            </a:xfrm>
          </p:grpSpPr>
          <p:grpSp>
            <p:nvGrpSpPr>
              <p:cNvPr id="17" name="Group 16">
                <a:extLst>
                  <a:ext uri="{FF2B5EF4-FFF2-40B4-BE49-F238E27FC236}">
                    <a16:creationId xmlns:a16="http://schemas.microsoft.com/office/drawing/2014/main" id="{48BBFB97-5EC1-4B8B-9927-495D552EAFEA}"/>
                  </a:ext>
                </a:extLst>
              </p:cNvPr>
              <p:cNvGrpSpPr/>
              <p:nvPr/>
            </p:nvGrpSpPr>
            <p:grpSpPr>
              <a:xfrm>
                <a:off x="1730642" y="5087895"/>
                <a:ext cx="6791465" cy="365034"/>
                <a:chOff x="1730642" y="5087895"/>
                <a:chExt cx="6791465" cy="365034"/>
              </a:xfrm>
            </p:grpSpPr>
            <p:sp>
              <p:nvSpPr>
                <p:cNvPr id="14" name="Rectangle 13">
                  <a:extLst>
                    <a:ext uri="{FF2B5EF4-FFF2-40B4-BE49-F238E27FC236}">
                      <a16:creationId xmlns:a16="http://schemas.microsoft.com/office/drawing/2014/main" id="{B607A8CD-C401-4686-85B0-60D8CCB32E9A}"/>
                    </a:ext>
                  </a:extLst>
                </p:cNvPr>
                <p:cNvSpPr/>
                <p:nvPr/>
              </p:nvSpPr>
              <p:spPr>
                <a:xfrm>
                  <a:off x="1730642" y="5087895"/>
                  <a:ext cx="472627" cy="3222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Franklin Gothic Book" panose="020B0503020102020204" pitchFamily="34" charset="0"/>
                  </a:endParaRPr>
                </a:p>
              </p:txBody>
            </p:sp>
            <p:sp>
              <p:nvSpPr>
                <p:cNvPr id="3" name="Rectangle 2">
                  <a:extLst>
                    <a:ext uri="{FF2B5EF4-FFF2-40B4-BE49-F238E27FC236}">
                      <a16:creationId xmlns:a16="http://schemas.microsoft.com/office/drawing/2014/main" id="{80689065-6BFF-484B-89F6-8FEED636AD2E}"/>
                    </a:ext>
                  </a:extLst>
                </p:cNvPr>
                <p:cNvSpPr/>
                <p:nvPr/>
              </p:nvSpPr>
              <p:spPr>
                <a:xfrm>
                  <a:off x="8046619" y="5130716"/>
                  <a:ext cx="475488" cy="3222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Franklin Gothic Book" panose="020B0503020102020204" pitchFamily="34" charset="0"/>
                  </a:endParaRPr>
                </a:p>
              </p:txBody>
            </p:sp>
          </p:grpSp>
          <p:sp>
            <p:nvSpPr>
              <p:cNvPr id="44" name="TextBox 43">
                <a:extLst>
                  <a:ext uri="{FF2B5EF4-FFF2-40B4-BE49-F238E27FC236}">
                    <a16:creationId xmlns:a16="http://schemas.microsoft.com/office/drawing/2014/main" id="{9A8708C1-9020-4245-A4AB-A13C46598442}"/>
                  </a:ext>
                </a:extLst>
              </p:cNvPr>
              <p:cNvSpPr txBox="1"/>
              <p:nvPr/>
            </p:nvSpPr>
            <p:spPr>
              <a:xfrm>
                <a:off x="338411" y="5066483"/>
                <a:ext cx="1258381" cy="369332"/>
              </a:xfrm>
              <a:prstGeom prst="rect">
                <a:avLst/>
              </a:prstGeom>
              <a:noFill/>
            </p:spPr>
            <p:txBody>
              <a:bodyPr wrap="square">
                <a:spAutoFit/>
              </a:bodyPr>
              <a:lstStyle/>
              <a:p>
                <a:r>
                  <a:rPr lang="en-US" dirty="0">
                    <a:solidFill>
                      <a:schemeClr val="tx2"/>
                    </a:solidFill>
                    <a:latin typeface="Franklin Gothic Book" panose="020B0503020102020204" pitchFamily="34" charset="0"/>
                  </a:rPr>
                  <a:t>My Models</a:t>
                </a:r>
                <a:endParaRPr lang="en-US" dirty="0"/>
              </a:p>
            </p:txBody>
          </p:sp>
          <p:sp>
            <p:nvSpPr>
              <p:cNvPr id="20" name="Rectangle 19">
                <a:extLst>
                  <a:ext uri="{FF2B5EF4-FFF2-40B4-BE49-F238E27FC236}">
                    <a16:creationId xmlns:a16="http://schemas.microsoft.com/office/drawing/2014/main" id="{7A212B6F-014F-4D7D-B5A0-798BA9CA9455}"/>
                  </a:ext>
                </a:extLst>
              </p:cNvPr>
              <p:cNvSpPr/>
              <p:nvPr/>
            </p:nvSpPr>
            <p:spPr>
              <a:xfrm>
                <a:off x="10412967" y="5110391"/>
                <a:ext cx="475488" cy="3222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Franklin Gothic Book" panose="020B0503020102020204" pitchFamily="34" charset="0"/>
                </a:endParaRPr>
              </a:p>
            </p:txBody>
          </p:sp>
        </p:grpSp>
      </p:grpSp>
      <p:grpSp>
        <p:nvGrpSpPr>
          <p:cNvPr id="16" name="Group 15">
            <a:extLst>
              <a:ext uri="{FF2B5EF4-FFF2-40B4-BE49-F238E27FC236}">
                <a16:creationId xmlns:a16="http://schemas.microsoft.com/office/drawing/2014/main" id="{5E9F47D1-42ED-4DBD-8F8D-3BA4DBCDEA7C}"/>
              </a:ext>
            </a:extLst>
          </p:cNvPr>
          <p:cNvGrpSpPr/>
          <p:nvPr/>
        </p:nvGrpSpPr>
        <p:grpSpPr>
          <a:xfrm>
            <a:off x="7213600" y="2151121"/>
            <a:ext cx="5309900" cy="1998399"/>
            <a:chOff x="7213600" y="2151120"/>
            <a:chExt cx="5309900" cy="2541775"/>
          </a:xfrm>
        </p:grpSpPr>
        <p:sp>
          <p:nvSpPr>
            <p:cNvPr id="38" name="TextBox 37">
              <a:extLst>
                <a:ext uri="{FF2B5EF4-FFF2-40B4-BE49-F238E27FC236}">
                  <a16:creationId xmlns:a16="http://schemas.microsoft.com/office/drawing/2014/main" id="{A62416A6-3A21-46E5-8B40-286ECA099F2B}"/>
                </a:ext>
              </a:extLst>
            </p:cNvPr>
            <p:cNvSpPr txBox="1"/>
            <p:nvPr/>
          </p:nvSpPr>
          <p:spPr>
            <a:xfrm>
              <a:off x="7959879" y="2151120"/>
              <a:ext cx="4298640" cy="646331"/>
            </a:xfrm>
            <a:prstGeom prst="rect">
              <a:avLst/>
            </a:prstGeom>
            <a:noFill/>
          </p:spPr>
          <p:txBody>
            <a:bodyPr wrap="square">
              <a:spAutoFit/>
            </a:bodyPr>
            <a:lstStyle/>
            <a:p>
              <a:pPr algn="ctr"/>
              <a:r>
                <a:rPr lang="en-US" sz="1800" b="1" dirty="0">
                  <a:latin typeface="Franklin Gothic Book" panose="020B0503020102020204" pitchFamily="34" charset="0"/>
                </a:rPr>
                <a:t>Production Cost Minimization </a:t>
              </a:r>
            </a:p>
            <a:p>
              <a:pPr algn="ctr"/>
              <a:r>
                <a:rPr lang="en-US" sz="1800" b="1" dirty="0">
                  <a:latin typeface="Franklin Gothic Book" panose="020B0503020102020204" pitchFamily="34" charset="0"/>
                </a:rPr>
                <a:t>(Mixed Integer Optimization Problem)</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72FC879-40B2-4BC8-A169-DB26225B11F6}"/>
                    </a:ext>
                  </a:extLst>
                </p:cNvPr>
                <p:cNvSpPr txBox="1"/>
                <p:nvPr/>
              </p:nvSpPr>
              <p:spPr>
                <a:xfrm>
                  <a:off x="7694897" y="2920101"/>
                  <a:ext cx="4828603" cy="1772794"/>
                </a:xfrm>
                <a:prstGeom prst="rect">
                  <a:avLst/>
                </a:prstGeom>
                <a:noFill/>
              </p:spPr>
              <p:txBody>
                <a:bodyPr wrap="square">
                  <a:spAutoFit/>
                </a:bodyPr>
                <a:lstStyle/>
                <a:p>
                  <a:pPr algn="ctr">
                    <a:spcAft>
                      <a:spcPts val="800"/>
                    </a:spcAft>
                  </a:pPr>
                  <a14:m>
                    <m:oMathPara xmlns:m="http://schemas.openxmlformats.org/officeDocument/2006/math">
                      <m:oMathParaPr>
                        <m:jc m:val="centerGroup"/>
                      </m:oMathParaPr>
                      <m:oMath xmlns:m="http://schemas.openxmlformats.org/officeDocument/2006/math">
                        <m:r>
                          <a:rPr lang="en-US" b="1" i="1" smtClean="0">
                            <a:effectLst/>
                            <a:latin typeface="Cambria Math" panose="02040503050406030204" pitchFamily="18" charset="0"/>
                            <a:ea typeface="Cambria Math" panose="02040503050406030204" pitchFamily="18" charset="0"/>
                            <a:cs typeface="Times New Roman" panose="02020603050405020304" pitchFamily="18" charset="0"/>
                          </a:rPr>
                          <m:t>𝐦𝐢𝐧</m:t>
                        </m:r>
                        <m:d>
                          <m:dPr>
                            <m:ctrlPr>
                              <a:rPr lang="en-US" b="1" i="1">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en-US" b="1"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b="1" i="1">
                                    <a:effectLst/>
                                    <a:latin typeface="Cambria Math" panose="02040503050406030204" pitchFamily="18" charset="0"/>
                                    <a:ea typeface="Calibri" panose="020F0502020204030204" pitchFamily="34" charset="0"/>
                                    <a:cs typeface="Times New Roman" panose="02020603050405020304" pitchFamily="18" charset="0"/>
                                  </a:rPr>
                                  <m:t>𝑪</m:t>
                                </m:r>
                              </m:e>
                              <m:sub>
                                <m:r>
                                  <a:rPr lang="en-US" b="1" i="1">
                                    <a:effectLst/>
                                    <a:latin typeface="Cambria Math" panose="02040503050406030204" pitchFamily="18" charset="0"/>
                                    <a:ea typeface="Calibri" panose="020F0502020204030204" pitchFamily="34" charset="0"/>
                                    <a:cs typeface="Times New Roman" panose="02020603050405020304" pitchFamily="18" charset="0"/>
                                  </a:rPr>
                                  <m:t>𝒑𝒓𝒐𝒅</m:t>
                                </m:r>
                              </m:sub>
                            </m:sSub>
                          </m:e>
                        </m:d>
                        <m:r>
                          <a:rPr lang="en-US" b="1" i="1">
                            <a:effectLst/>
                            <a:latin typeface="Cambria Math" panose="02040503050406030204" pitchFamily="18" charset="0"/>
                            <a:ea typeface="Cambria Math" panose="02040503050406030204" pitchFamily="18" charset="0"/>
                            <a:cs typeface="Times New Roman" panose="02020603050405020304" pitchFamily="18" charset="0"/>
                          </a:rPr>
                          <m:t> </m:t>
                        </m:r>
                      </m:oMath>
                    </m:oMathPara>
                  </a14:m>
                  <a:endParaRPr lang="en-US" b="1" i="1" dirty="0">
                    <a:effectLst/>
                    <a:latin typeface="Cambria Math" panose="02040503050406030204" pitchFamily="18" charset="0"/>
                    <a:ea typeface="Cambria Math" panose="02040503050406030204" pitchFamily="18" charset="0"/>
                    <a:cs typeface="Times New Roman" panose="02020603050405020304" pitchFamily="18" charset="0"/>
                  </a:endParaRPr>
                </a:p>
                <a:p>
                  <a:pPr algn="ctr">
                    <a:spcAft>
                      <a:spcPts val="800"/>
                    </a:spcAft>
                  </a:pPr>
                  <a14:m>
                    <m:oMathPara xmlns:m="http://schemas.openxmlformats.org/officeDocument/2006/math">
                      <m:oMathParaPr>
                        <m:jc m:val="centerGroup"/>
                      </m:oMathParaPr>
                      <m:oMath xmlns:m="http://schemas.openxmlformats.org/officeDocument/2006/math">
                        <m:sSub>
                          <m:sSubPr>
                            <m:ctrlPr>
                              <a:rPr lang="en-US" b="1" i="1">
                                <a:latin typeface="Cambria Math" panose="02040503050406030204" pitchFamily="18" charset="0"/>
                                <a:ea typeface="Calibri" panose="020F0502020204030204" pitchFamily="34" charset="0"/>
                                <a:cs typeface="Times New Roman" panose="02020603050405020304" pitchFamily="18" charset="0"/>
                              </a:rPr>
                            </m:ctrlPr>
                          </m:sSubPr>
                          <m:e>
                            <m:r>
                              <a:rPr lang="en-US" b="1" i="1" smtClean="0">
                                <a:latin typeface="Cambria Math" panose="02040503050406030204" pitchFamily="18" charset="0"/>
                                <a:ea typeface="Calibri" panose="020F0502020204030204" pitchFamily="34" charset="0"/>
                                <a:cs typeface="Times New Roman" panose="02020603050405020304" pitchFamily="18" charset="0"/>
                              </a:rPr>
                              <m:t> </m:t>
                            </m:r>
                            <m:r>
                              <a:rPr lang="en-US" b="1" i="1">
                                <a:latin typeface="Cambria Math" panose="02040503050406030204" pitchFamily="18" charset="0"/>
                                <a:ea typeface="Calibri" panose="020F0502020204030204" pitchFamily="34" charset="0"/>
                                <a:cs typeface="Times New Roman" panose="02020603050405020304" pitchFamily="18" charset="0"/>
                              </a:rPr>
                              <m:t>𝑪</m:t>
                            </m:r>
                          </m:e>
                          <m:sub>
                            <m:r>
                              <a:rPr lang="en-US" b="1" i="1">
                                <a:latin typeface="Cambria Math" panose="02040503050406030204" pitchFamily="18" charset="0"/>
                                <a:ea typeface="Calibri" panose="020F0502020204030204" pitchFamily="34" charset="0"/>
                                <a:cs typeface="Times New Roman" panose="02020603050405020304" pitchFamily="18" charset="0"/>
                              </a:rPr>
                              <m:t>𝒑𝒓𝒐𝒅</m:t>
                            </m:r>
                          </m:sub>
                        </m:sSub>
                        <m:r>
                          <a:rPr lang="en-US" b="1" i="1">
                            <a:latin typeface="Cambria Math" panose="02040503050406030204" pitchFamily="18" charset="0"/>
                            <a:ea typeface="Cambria Math" panose="02040503050406030204" pitchFamily="18" charset="0"/>
                            <a:cs typeface="Times New Roman" panose="02020603050405020304" pitchFamily="18" charset="0"/>
                          </a:rPr>
                          <m:t>=</m:t>
                        </m:r>
                        <m:nary>
                          <m:naryPr>
                            <m:chr m:val="∑"/>
                            <m:limLoc m:val="undOvr"/>
                            <m:ctrlPr>
                              <a:rPr lang="en-US" b="1" i="1">
                                <a:latin typeface="Cambria Math" panose="02040503050406030204" pitchFamily="18" charset="0"/>
                                <a:ea typeface="Cambria Math" panose="02040503050406030204" pitchFamily="18" charset="0"/>
                                <a:cs typeface="Times New Roman" panose="02020603050405020304" pitchFamily="18" charset="0"/>
                              </a:rPr>
                            </m:ctrlPr>
                          </m:naryPr>
                          <m:sub>
                            <m:r>
                              <a:rPr lang="en-US" b="1" i="1">
                                <a:latin typeface="Cambria Math" panose="02040503050406030204" pitchFamily="18" charset="0"/>
                                <a:ea typeface="Cambria Math" panose="02040503050406030204" pitchFamily="18" charset="0"/>
                                <a:cs typeface="Times New Roman" panose="02020603050405020304" pitchFamily="18" charset="0"/>
                              </a:rPr>
                              <m:t>𝒕</m:t>
                            </m:r>
                            <m:r>
                              <a:rPr lang="en-US" b="1" i="1">
                                <a:latin typeface="Cambria Math" panose="02040503050406030204" pitchFamily="18" charset="0"/>
                                <a:ea typeface="Cambria Math" panose="02040503050406030204" pitchFamily="18" charset="0"/>
                                <a:cs typeface="Times New Roman" panose="02020603050405020304" pitchFamily="18" charset="0"/>
                              </a:rPr>
                              <m:t>=</m:t>
                            </m:r>
                            <m:r>
                              <a:rPr lang="en-US" b="1" i="1">
                                <a:latin typeface="Cambria Math" panose="02040503050406030204" pitchFamily="18" charset="0"/>
                                <a:ea typeface="Cambria Math" panose="02040503050406030204" pitchFamily="18" charset="0"/>
                                <a:cs typeface="Times New Roman" panose="02020603050405020304" pitchFamily="18" charset="0"/>
                              </a:rPr>
                              <m:t>𝟏</m:t>
                            </m:r>
                          </m:sub>
                          <m:sup>
                            <m:r>
                              <a:rPr lang="en-US" b="1" i="1">
                                <a:latin typeface="Cambria Math" panose="02040503050406030204" pitchFamily="18" charset="0"/>
                                <a:ea typeface="Cambria Math" panose="02040503050406030204" pitchFamily="18" charset="0"/>
                                <a:cs typeface="Times New Roman" panose="02020603050405020304" pitchFamily="18" charset="0"/>
                              </a:rPr>
                              <m:t>𝑻</m:t>
                            </m:r>
                          </m:sup>
                          <m:e>
                            <m:nary>
                              <m:naryPr>
                                <m:chr m:val="∑"/>
                                <m:limLoc m:val="subSup"/>
                                <m:ctrlPr>
                                  <a:rPr lang="en-US" b="1" i="1">
                                    <a:latin typeface="Cambria Math" panose="02040503050406030204" pitchFamily="18" charset="0"/>
                                    <a:ea typeface="Cambria Math" panose="02040503050406030204" pitchFamily="18" charset="0"/>
                                    <a:cs typeface="Times New Roman" panose="02020603050405020304" pitchFamily="18" charset="0"/>
                                  </a:rPr>
                                </m:ctrlPr>
                              </m:naryPr>
                              <m:sub>
                                <m:r>
                                  <a:rPr lang="en-US" b="1" i="1">
                                    <a:latin typeface="Cambria Math" panose="02040503050406030204" pitchFamily="18" charset="0"/>
                                    <a:ea typeface="Cambria Math" panose="02040503050406030204" pitchFamily="18" charset="0"/>
                                    <a:cs typeface="Times New Roman" panose="02020603050405020304" pitchFamily="18" charset="0"/>
                                  </a:rPr>
                                  <m:t>𝒊</m:t>
                                </m:r>
                                <m:r>
                                  <a:rPr lang="en-US" b="1" i="1">
                                    <a:latin typeface="Cambria Math" panose="02040503050406030204" pitchFamily="18" charset="0"/>
                                    <a:ea typeface="Cambria Math" panose="02040503050406030204" pitchFamily="18" charset="0"/>
                                    <a:cs typeface="Times New Roman" panose="02020603050405020304" pitchFamily="18" charset="0"/>
                                  </a:rPr>
                                  <m:t>=</m:t>
                                </m:r>
                                <m:r>
                                  <a:rPr lang="en-US" b="1" i="1">
                                    <a:latin typeface="Cambria Math" panose="02040503050406030204" pitchFamily="18" charset="0"/>
                                    <a:ea typeface="Cambria Math" panose="02040503050406030204" pitchFamily="18" charset="0"/>
                                    <a:cs typeface="Times New Roman" panose="02020603050405020304" pitchFamily="18" charset="0"/>
                                  </a:rPr>
                                  <m:t>𝟏</m:t>
                                </m:r>
                              </m:sub>
                              <m:sup>
                                <m:r>
                                  <a:rPr lang="en-US" b="1" i="1">
                                    <a:latin typeface="Cambria Math" panose="02040503050406030204" pitchFamily="18" charset="0"/>
                                    <a:ea typeface="Cambria Math" panose="02040503050406030204" pitchFamily="18" charset="0"/>
                                    <a:cs typeface="Times New Roman" panose="02020603050405020304" pitchFamily="18" charset="0"/>
                                  </a:rPr>
                                  <m:t>𝑵</m:t>
                                </m:r>
                              </m:sup>
                              <m:e>
                                <m:sSub>
                                  <m:sSubPr>
                                    <m:ctrlPr>
                                      <a:rPr lang="en-US" b="1" i="1">
                                        <a:latin typeface="Cambria Math" panose="02040503050406030204" pitchFamily="18" charset="0"/>
                                        <a:ea typeface="Cambria Math" panose="02040503050406030204" pitchFamily="18" charset="0"/>
                                        <a:cs typeface="Times New Roman" panose="02020603050405020304" pitchFamily="18" charset="0"/>
                                      </a:rPr>
                                    </m:ctrlPr>
                                  </m:sSubPr>
                                  <m:e>
                                    <m:r>
                                      <a:rPr lang="en-US" b="1" i="1">
                                        <a:latin typeface="Cambria Math" panose="02040503050406030204" pitchFamily="18" charset="0"/>
                                        <a:ea typeface="Cambria Math" panose="02040503050406030204" pitchFamily="18" charset="0"/>
                                        <a:cs typeface="Times New Roman" panose="02020603050405020304" pitchFamily="18" charset="0"/>
                                      </a:rPr>
                                      <m:t>𝒄</m:t>
                                    </m:r>
                                  </m:e>
                                  <m:sub>
                                    <m:r>
                                      <a:rPr lang="en-US" b="1" i="1">
                                        <a:latin typeface="Cambria Math" panose="02040503050406030204" pitchFamily="18" charset="0"/>
                                        <a:ea typeface="Cambria Math" panose="02040503050406030204" pitchFamily="18" charset="0"/>
                                        <a:cs typeface="Times New Roman" panose="02020603050405020304" pitchFamily="18" charset="0"/>
                                      </a:rPr>
                                      <m:t>𝒊</m:t>
                                    </m:r>
                                  </m:sub>
                                </m:sSub>
                                <m:r>
                                  <a:rPr lang="en-US" b="1" i="1">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b="1" i="1">
                                        <a:latin typeface="Cambria Math" panose="02040503050406030204" pitchFamily="18" charset="0"/>
                                        <a:ea typeface="Cambria Math" panose="02040503050406030204" pitchFamily="18" charset="0"/>
                                        <a:cs typeface="Times New Roman" panose="02020603050405020304" pitchFamily="18" charset="0"/>
                                      </a:rPr>
                                    </m:ctrlPr>
                                  </m:sSubPr>
                                  <m:e>
                                    <m:r>
                                      <a:rPr lang="en-US" b="1" i="1">
                                        <a:latin typeface="Cambria Math" panose="02040503050406030204" pitchFamily="18" charset="0"/>
                                        <a:ea typeface="Cambria Math" panose="02040503050406030204" pitchFamily="18" charset="0"/>
                                        <a:cs typeface="Times New Roman" panose="02020603050405020304" pitchFamily="18" charset="0"/>
                                      </a:rPr>
                                      <m:t>𝒙</m:t>
                                    </m:r>
                                  </m:e>
                                  <m:sub>
                                    <m:r>
                                      <a:rPr lang="en-US" b="1" i="1">
                                        <a:latin typeface="Cambria Math" panose="02040503050406030204" pitchFamily="18" charset="0"/>
                                        <a:ea typeface="Cambria Math" panose="02040503050406030204" pitchFamily="18" charset="0"/>
                                        <a:cs typeface="Times New Roman" panose="02020603050405020304" pitchFamily="18" charset="0"/>
                                      </a:rPr>
                                      <m:t>𝒊</m:t>
                                    </m:r>
                                  </m:sub>
                                </m:sSub>
                                <m:d>
                                  <m:dPr>
                                    <m:ctrlPr>
                                      <a:rPr lang="en-US" b="1" i="1">
                                        <a:latin typeface="Cambria Math" panose="02040503050406030204" pitchFamily="18" charset="0"/>
                                        <a:ea typeface="Cambria Math" panose="02040503050406030204" pitchFamily="18" charset="0"/>
                                        <a:cs typeface="Times New Roman" panose="02020603050405020304" pitchFamily="18" charset="0"/>
                                      </a:rPr>
                                    </m:ctrlPr>
                                  </m:dPr>
                                  <m:e>
                                    <m:r>
                                      <a:rPr lang="en-US" b="1" i="1">
                                        <a:latin typeface="Cambria Math" panose="02040503050406030204" pitchFamily="18" charset="0"/>
                                        <a:ea typeface="Cambria Math" panose="02040503050406030204" pitchFamily="18" charset="0"/>
                                        <a:cs typeface="Times New Roman" panose="02020603050405020304" pitchFamily="18" charset="0"/>
                                      </a:rPr>
                                      <m:t>𝒕</m:t>
                                    </m:r>
                                  </m:e>
                                </m:d>
                              </m:e>
                            </m:nary>
                          </m:e>
                        </m:nary>
                      </m:oMath>
                    </m:oMathPara>
                  </a14:m>
                  <a:endParaRPr lang="en-US" sz="2400" dirty="0">
                    <a:latin typeface="Times New Roman" panose="02020603050405020304" pitchFamily="18" charset="0"/>
                    <a:ea typeface="Calibri" panose="020F0502020204030204" pitchFamily="34" charset="0"/>
                    <a:cs typeface="Arial" panose="020B0604020202020204" pitchFamily="34" charset="0"/>
                  </a:endParaRPr>
                </a:p>
                <a:p>
                  <a:pPr marL="0" marR="0" algn="ctr">
                    <a:spcBef>
                      <a:spcPts val="0"/>
                    </a:spcBef>
                    <a:spcAft>
                      <a:spcPts val="800"/>
                    </a:spcAft>
                  </a:pPr>
                  <a:endParaRPr lang="en-US" sz="2400" b="1" i="1" dirty="0">
                    <a:latin typeface="Cambria Math" panose="02040503050406030204" pitchFamily="18" charset="0"/>
                    <a:ea typeface="Cambria Math" panose="02040503050406030204" pitchFamily="18" charset="0"/>
                    <a:cs typeface="Times New Roman" panose="02020603050405020304" pitchFamily="18" charset="0"/>
                  </a:endParaRPr>
                </a:p>
              </p:txBody>
            </p:sp>
          </mc:Choice>
          <mc:Fallback xmlns="">
            <p:sp>
              <p:nvSpPr>
                <p:cNvPr id="7" name="TextBox 6">
                  <a:extLst>
                    <a:ext uri="{FF2B5EF4-FFF2-40B4-BE49-F238E27FC236}">
                      <a16:creationId xmlns:a16="http://schemas.microsoft.com/office/drawing/2014/main" id="{072FC879-40B2-4BC8-A169-DB26225B11F6}"/>
                    </a:ext>
                  </a:extLst>
                </p:cNvPr>
                <p:cNvSpPr txBox="1">
                  <a:spLocks noRot="1" noChangeAspect="1" noMove="1" noResize="1" noEditPoints="1" noAdjustHandles="1" noChangeArrowheads="1" noChangeShapeType="1" noTextEdit="1"/>
                </p:cNvSpPr>
                <p:nvPr/>
              </p:nvSpPr>
              <p:spPr>
                <a:xfrm>
                  <a:off x="7694897" y="2920101"/>
                  <a:ext cx="4828603" cy="1772794"/>
                </a:xfrm>
                <a:prstGeom prst="rect">
                  <a:avLst/>
                </a:prstGeom>
                <a:blipFill>
                  <a:blip r:embed="rId4"/>
                  <a:stretch>
                    <a:fillRect/>
                  </a:stretch>
                </a:blipFill>
              </p:spPr>
              <p:txBody>
                <a:bodyPr/>
                <a:lstStyle/>
                <a:p>
                  <a:r>
                    <a:rPr lang="en-US">
                      <a:noFill/>
                    </a:rPr>
                    <a:t> </a:t>
                  </a:r>
                </a:p>
              </p:txBody>
            </p:sp>
          </mc:Fallback>
        </mc:AlternateContent>
        <p:cxnSp>
          <p:nvCxnSpPr>
            <p:cNvPr id="15" name="Straight Arrow Connector 14">
              <a:extLst>
                <a:ext uri="{FF2B5EF4-FFF2-40B4-BE49-F238E27FC236}">
                  <a16:creationId xmlns:a16="http://schemas.microsoft.com/office/drawing/2014/main" id="{B3B8FB8D-8967-47BC-9AF9-9FE1F37FC397}"/>
                </a:ext>
              </a:extLst>
            </p:cNvPr>
            <p:cNvCxnSpPr/>
            <p:nvPr/>
          </p:nvCxnSpPr>
          <p:spPr>
            <a:xfrm flipV="1">
              <a:off x="7213600" y="2790198"/>
              <a:ext cx="997527" cy="638802"/>
            </a:xfrm>
            <a:prstGeom prst="straightConnector1">
              <a:avLst/>
            </a:prstGeom>
            <a:ln w="508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25384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238319-91A7-4073-8756-F2D156FDF879}"/>
              </a:ext>
            </a:extLst>
          </p:cNvPr>
          <p:cNvSpPr txBox="1">
            <a:spLocks/>
          </p:cNvSpPr>
          <p:nvPr/>
        </p:nvSpPr>
        <p:spPr>
          <a:xfrm>
            <a:off x="283308" y="117266"/>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latin typeface="Franklin Gothic Book" panose="020B0503020102020204" pitchFamily="34" charset="0"/>
                <a:cs typeface="Segoe UI" panose="020B0502040204020203" pitchFamily="34" charset="0"/>
              </a:rPr>
              <a:t>Power System Planning Framework</a:t>
            </a:r>
          </a:p>
        </p:txBody>
      </p:sp>
      <p:sp>
        <p:nvSpPr>
          <p:cNvPr id="34" name="Footer Placeholder 33">
            <a:extLst>
              <a:ext uri="{FF2B5EF4-FFF2-40B4-BE49-F238E27FC236}">
                <a16:creationId xmlns:a16="http://schemas.microsoft.com/office/drawing/2014/main" id="{06B067BA-99A7-44BC-8C37-14C2A6AF2B81}"/>
              </a:ext>
            </a:extLst>
          </p:cNvPr>
          <p:cNvSpPr>
            <a:spLocks noGrp="1"/>
          </p:cNvSpPr>
          <p:nvPr>
            <p:ph type="ftr" sz="quarter" idx="11"/>
          </p:nvPr>
        </p:nvSpPr>
        <p:spPr/>
        <p:txBody>
          <a:bodyPr/>
          <a:lstStyle/>
          <a:p>
            <a:r>
              <a:rPr lang="en-US"/>
              <a:t>Decarbonizing New York’s Power Sector</a:t>
            </a:r>
          </a:p>
        </p:txBody>
      </p:sp>
      <p:sp>
        <p:nvSpPr>
          <p:cNvPr id="35" name="Slide Number Placeholder 34">
            <a:extLst>
              <a:ext uri="{FF2B5EF4-FFF2-40B4-BE49-F238E27FC236}">
                <a16:creationId xmlns:a16="http://schemas.microsoft.com/office/drawing/2014/main" id="{ADD6E505-522A-40BC-84A9-3179A4B2EFF4}"/>
              </a:ext>
            </a:extLst>
          </p:cNvPr>
          <p:cNvSpPr>
            <a:spLocks noGrp="1"/>
          </p:cNvSpPr>
          <p:nvPr>
            <p:ph type="sldNum" sz="quarter" idx="12"/>
          </p:nvPr>
        </p:nvSpPr>
        <p:spPr/>
        <p:txBody>
          <a:bodyPr/>
          <a:lstStyle/>
          <a:p>
            <a:fld id="{CDD4280C-217C-470D-9A0D-6495CC1C2458}" type="slidenum">
              <a:rPr lang="en-US" smtClean="0"/>
              <a:t>8</a:t>
            </a:fld>
            <a:endParaRPr lang="en-US"/>
          </a:p>
        </p:txBody>
      </p:sp>
      <p:pic>
        <p:nvPicPr>
          <p:cNvPr id="133" name="Picture 132" descr="A close up of a logo&#10;&#10;Description automatically generated">
            <a:extLst>
              <a:ext uri="{FF2B5EF4-FFF2-40B4-BE49-F238E27FC236}">
                <a16:creationId xmlns:a16="http://schemas.microsoft.com/office/drawing/2014/main" id="{2790265F-261E-4530-97DC-1CEDA53A42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51904" y="1"/>
            <a:ext cx="640080" cy="640080"/>
          </a:xfrm>
          <a:prstGeom prst="rect">
            <a:avLst/>
          </a:prstGeom>
          <a:ln>
            <a:noFill/>
          </a:ln>
          <a:effectLst>
            <a:softEdge rad="112500"/>
          </a:effectLst>
        </p:spPr>
      </p:pic>
      <p:sp>
        <p:nvSpPr>
          <p:cNvPr id="56" name="Flowchart: Alternate Process 55">
            <a:extLst>
              <a:ext uri="{FF2B5EF4-FFF2-40B4-BE49-F238E27FC236}">
                <a16:creationId xmlns:a16="http://schemas.microsoft.com/office/drawing/2014/main" id="{A095F1DE-3714-488C-BC46-F7FC8BB9578B}"/>
              </a:ext>
            </a:extLst>
          </p:cNvPr>
          <p:cNvSpPr/>
          <p:nvPr/>
        </p:nvSpPr>
        <p:spPr bwMode="auto">
          <a:xfrm>
            <a:off x="1003852" y="4248849"/>
            <a:ext cx="1454005" cy="436512"/>
          </a:xfrm>
          <a:prstGeom prst="flowChartAlternateProcess">
            <a:avLst/>
          </a:prstGeom>
          <a:solidFill>
            <a:schemeClr val="accent5">
              <a:lumMod val="60000"/>
              <a:lumOff val="40000"/>
            </a:schemeClr>
          </a:solidFill>
          <a:ln w="12700" cap="flat" cmpd="sng" algn="ctr">
            <a:solidFill>
              <a:schemeClr val="bg1"/>
            </a:solidFill>
            <a:prstDash val="solid"/>
            <a:miter/>
          </a:ln>
        </p:spPr>
        <p:style>
          <a:lnRef idx="2">
            <a:schemeClr val="accent1">
              <a:shade val="50000"/>
            </a:schemeClr>
          </a:lnRef>
          <a:fillRef idx="1">
            <a:schemeClr val="accent1"/>
          </a:fillRef>
          <a:effectRef idx="0">
            <a:schemeClr val="accent1"/>
          </a:effectRef>
          <a:fontRef idx="minor">
            <a:schemeClr val="lt1"/>
          </a:fontRef>
        </p:style>
        <p:txBody>
          <a:bodyPr/>
          <a:lstStyle/>
          <a:p>
            <a:pPr algn="ctr"/>
            <a:r>
              <a:rPr lang="en-US" dirty="0">
                <a:latin typeface="Franklin Gothic Book" panose="020B0503020102020204" pitchFamily="34" charset="0"/>
              </a:rPr>
              <a:t>Emissions</a:t>
            </a:r>
            <a:endParaRPr lang="en-US" dirty="0"/>
          </a:p>
        </p:txBody>
      </p:sp>
      <p:sp>
        <p:nvSpPr>
          <p:cNvPr id="58" name="Flowchart: Alternate Process 57">
            <a:extLst>
              <a:ext uri="{FF2B5EF4-FFF2-40B4-BE49-F238E27FC236}">
                <a16:creationId xmlns:a16="http://schemas.microsoft.com/office/drawing/2014/main" id="{5B88ADE0-1BB0-4798-9657-69DD4FAF27DD}"/>
              </a:ext>
            </a:extLst>
          </p:cNvPr>
          <p:cNvSpPr/>
          <p:nvPr/>
        </p:nvSpPr>
        <p:spPr bwMode="auto">
          <a:xfrm>
            <a:off x="706391" y="1975152"/>
            <a:ext cx="2048929" cy="436512"/>
          </a:xfrm>
          <a:prstGeom prst="flowChartAlternateProcess">
            <a:avLst/>
          </a:prstGeom>
          <a:solidFill>
            <a:schemeClr val="accent5">
              <a:lumMod val="60000"/>
              <a:lumOff val="40000"/>
            </a:schemeClr>
          </a:solidFill>
          <a:ln w="12700" cap="flat" cmpd="sng" algn="ctr">
            <a:solidFill>
              <a:schemeClr val="bg1"/>
            </a:solidFill>
            <a:prstDash val="solid"/>
            <a:miter/>
          </a:ln>
        </p:spPr>
        <p:style>
          <a:lnRef idx="2">
            <a:schemeClr val="accent1">
              <a:shade val="50000"/>
            </a:schemeClr>
          </a:lnRef>
          <a:fillRef idx="1">
            <a:schemeClr val="accent1"/>
          </a:fillRef>
          <a:effectRef idx="0">
            <a:schemeClr val="accent1"/>
          </a:effectRef>
          <a:fontRef idx="minor">
            <a:schemeClr val="lt1"/>
          </a:fontRef>
        </p:style>
        <p:txBody>
          <a:bodyPr/>
          <a:lstStyle/>
          <a:p>
            <a:pPr algn="ctr"/>
            <a:r>
              <a:rPr lang="en-US" dirty="0">
                <a:latin typeface="Franklin Gothic Book" panose="020B0503020102020204" pitchFamily="34" charset="0"/>
              </a:rPr>
              <a:t>Decarbonization</a:t>
            </a:r>
            <a:endParaRPr lang="en-US" dirty="0"/>
          </a:p>
        </p:txBody>
      </p:sp>
      <p:sp>
        <p:nvSpPr>
          <p:cNvPr id="62" name="Flowchart: Alternate Process 61">
            <a:extLst>
              <a:ext uri="{FF2B5EF4-FFF2-40B4-BE49-F238E27FC236}">
                <a16:creationId xmlns:a16="http://schemas.microsoft.com/office/drawing/2014/main" id="{5841EE41-57B1-41DC-A94E-7B107B7F1482}"/>
              </a:ext>
            </a:extLst>
          </p:cNvPr>
          <p:cNvSpPr/>
          <p:nvPr/>
        </p:nvSpPr>
        <p:spPr bwMode="auto">
          <a:xfrm>
            <a:off x="3614807" y="1975152"/>
            <a:ext cx="2670516" cy="436512"/>
          </a:xfrm>
          <a:prstGeom prst="flowChartAlternateProcess">
            <a:avLst/>
          </a:prstGeom>
          <a:solidFill>
            <a:schemeClr val="tx2">
              <a:lumMod val="40000"/>
              <a:lumOff val="60000"/>
            </a:schemeClr>
          </a:solidFill>
          <a:ln w="12700" cap="flat" cmpd="sng" algn="ctr">
            <a:solidFill>
              <a:schemeClr val="bg1"/>
            </a:solidFill>
            <a:prstDash val="solid"/>
            <a:miter/>
          </a:ln>
        </p:spPr>
        <p:style>
          <a:lnRef idx="2">
            <a:schemeClr val="accent1">
              <a:shade val="50000"/>
            </a:schemeClr>
          </a:lnRef>
          <a:fillRef idx="1">
            <a:schemeClr val="accent1"/>
          </a:fillRef>
          <a:effectRef idx="0">
            <a:schemeClr val="accent1"/>
          </a:effectRef>
          <a:fontRef idx="minor">
            <a:schemeClr val="lt1"/>
          </a:fontRef>
        </p:style>
        <p:txBody>
          <a:bodyPr/>
          <a:lstStyle/>
          <a:p>
            <a:pPr algn="ctr"/>
            <a:r>
              <a:rPr lang="en-US" dirty="0">
                <a:latin typeface="Franklin Gothic Book" panose="020B0503020102020204" pitchFamily="34" charset="0"/>
              </a:rPr>
              <a:t>Energy Mix + Curtailment</a:t>
            </a:r>
            <a:endParaRPr lang="en-US" dirty="0"/>
          </a:p>
        </p:txBody>
      </p:sp>
      <p:sp>
        <p:nvSpPr>
          <p:cNvPr id="66" name="Flowchart: Alternate Process 65">
            <a:extLst>
              <a:ext uri="{FF2B5EF4-FFF2-40B4-BE49-F238E27FC236}">
                <a16:creationId xmlns:a16="http://schemas.microsoft.com/office/drawing/2014/main" id="{B8A589AE-8271-40EB-B569-C763A292D0C5}"/>
              </a:ext>
            </a:extLst>
          </p:cNvPr>
          <p:cNvSpPr/>
          <p:nvPr/>
        </p:nvSpPr>
        <p:spPr bwMode="auto">
          <a:xfrm>
            <a:off x="3699130" y="4248849"/>
            <a:ext cx="2501870" cy="436512"/>
          </a:xfrm>
          <a:prstGeom prst="flowChartAlternateProcess">
            <a:avLst/>
          </a:prstGeom>
          <a:solidFill>
            <a:schemeClr val="tx2">
              <a:lumMod val="40000"/>
              <a:lumOff val="60000"/>
            </a:schemeClr>
          </a:solidFill>
          <a:ln w="12700" cap="flat" cmpd="sng" algn="ctr">
            <a:solidFill>
              <a:schemeClr val="bg1"/>
            </a:solidFill>
            <a:prstDash val="solid"/>
            <a:miter/>
          </a:ln>
        </p:spPr>
        <p:style>
          <a:lnRef idx="2">
            <a:schemeClr val="accent1">
              <a:shade val="50000"/>
            </a:schemeClr>
          </a:lnRef>
          <a:fillRef idx="1">
            <a:schemeClr val="accent1"/>
          </a:fillRef>
          <a:effectRef idx="0">
            <a:schemeClr val="accent1"/>
          </a:effectRef>
          <a:fontRef idx="minor">
            <a:schemeClr val="lt1"/>
          </a:fontRef>
        </p:style>
        <p:txBody>
          <a:bodyPr/>
          <a:lstStyle/>
          <a:p>
            <a:pPr algn="ctr"/>
            <a:r>
              <a:rPr lang="en-US" dirty="0">
                <a:latin typeface="Franklin Gothic Book" panose="020B0503020102020204" pitchFamily="34" charset="0"/>
              </a:rPr>
              <a:t>Resource and Net Load</a:t>
            </a:r>
            <a:endParaRPr lang="en-US" dirty="0"/>
          </a:p>
        </p:txBody>
      </p:sp>
      <p:sp>
        <p:nvSpPr>
          <p:cNvPr id="68" name="Flowchart: Alternate Process 67">
            <a:extLst>
              <a:ext uri="{FF2B5EF4-FFF2-40B4-BE49-F238E27FC236}">
                <a16:creationId xmlns:a16="http://schemas.microsoft.com/office/drawing/2014/main" id="{B6149DC8-F436-4CF8-9D4A-4654FF9C528C}"/>
              </a:ext>
            </a:extLst>
          </p:cNvPr>
          <p:cNvSpPr/>
          <p:nvPr/>
        </p:nvSpPr>
        <p:spPr bwMode="auto">
          <a:xfrm>
            <a:off x="7121915" y="1975152"/>
            <a:ext cx="1536569" cy="436512"/>
          </a:xfrm>
          <a:prstGeom prst="flowChartAlternateProcess">
            <a:avLst/>
          </a:prstGeom>
          <a:solidFill>
            <a:schemeClr val="tx2">
              <a:lumMod val="40000"/>
              <a:lumOff val="60000"/>
            </a:schemeClr>
          </a:solidFill>
          <a:ln w="12700" cap="flat" cmpd="sng" algn="ctr">
            <a:solidFill>
              <a:schemeClr val="bg1"/>
            </a:solidFill>
            <a:prstDash val="solid"/>
            <a:miter/>
          </a:ln>
        </p:spPr>
        <p:style>
          <a:lnRef idx="2">
            <a:schemeClr val="accent1">
              <a:shade val="50000"/>
            </a:schemeClr>
          </a:lnRef>
          <a:fillRef idx="1">
            <a:schemeClr val="accent1"/>
          </a:fillRef>
          <a:effectRef idx="0">
            <a:schemeClr val="accent1"/>
          </a:effectRef>
          <a:fontRef idx="minor">
            <a:schemeClr val="lt1"/>
          </a:fontRef>
        </p:style>
        <p:txBody>
          <a:bodyPr/>
          <a:lstStyle/>
          <a:p>
            <a:pPr algn="ctr"/>
            <a:r>
              <a:rPr lang="en-US" dirty="0">
                <a:latin typeface="Franklin Gothic Book" panose="020B0503020102020204" pitchFamily="34" charset="0"/>
              </a:rPr>
              <a:t>Transmission</a:t>
            </a:r>
            <a:endParaRPr lang="en-US" dirty="0"/>
          </a:p>
        </p:txBody>
      </p:sp>
      <p:sp>
        <p:nvSpPr>
          <p:cNvPr id="70" name="Flowchart: Alternate Process 69">
            <a:extLst>
              <a:ext uri="{FF2B5EF4-FFF2-40B4-BE49-F238E27FC236}">
                <a16:creationId xmlns:a16="http://schemas.microsoft.com/office/drawing/2014/main" id="{FA43F886-F78C-41C1-A009-9787714F0CD1}"/>
              </a:ext>
            </a:extLst>
          </p:cNvPr>
          <p:cNvSpPr/>
          <p:nvPr/>
        </p:nvSpPr>
        <p:spPr bwMode="auto">
          <a:xfrm>
            <a:off x="7085764" y="4248849"/>
            <a:ext cx="1786380" cy="436512"/>
          </a:xfrm>
          <a:prstGeom prst="flowChartAlternateProcess">
            <a:avLst/>
          </a:prstGeom>
          <a:solidFill>
            <a:schemeClr val="tx2">
              <a:lumMod val="40000"/>
              <a:lumOff val="60000"/>
            </a:schemeClr>
          </a:solidFill>
          <a:ln w="12700" cap="flat" cmpd="sng" algn="ctr">
            <a:solidFill>
              <a:schemeClr val="bg1"/>
            </a:solidFill>
            <a:prstDash val="solid"/>
            <a:miter/>
          </a:ln>
        </p:spPr>
        <p:style>
          <a:lnRef idx="2">
            <a:schemeClr val="accent1">
              <a:shade val="50000"/>
            </a:schemeClr>
          </a:lnRef>
          <a:fillRef idx="1">
            <a:schemeClr val="accent1"/>
          </a:fillRef>
          <a:effectRef idx="0">
            <a:schemeClr val="accent1"/>
          </a:effectRef>
          <a:fontRef idx="minor">
            <a:schemeClr val="lt1"/>
          </a:fontRef>
        </p:style>
        <p:txBody>
          <a:bodyPr/>
          <a:lstStyle/>
          <a:p>
            <a:pPr algn="ctr"/>
            <a:r>
              <a:rPr lang="en-US" dirty="0">
                <a:latin typeface="Franklin Gothic Book" panose="020B0503020102020204" pitchFamily="34" charset="0"/>
              </a:rPr>
              <a:t>Battery Storage</a:t>
            </a:r>
            <a:endParaRPr lang="en-US" dirty="0"/>
          </a:p>
        </p:txBody>
      </p:sp>
      <p:grpSp>
        <p:nvGrpSpPr>
          <p:cNvPr id="80" name="Group 79">
            <a:extLst>
              <a:ext uri="{FF2B5EF4-FFF2-40B4-BE49-F238E27FC236}">
                <a16:creationId xmlns:a16="http://schemas.microsoft.com/office/drawing/2014/main" id="{E82B0208-066B-4C31-AE21-E78FEEA3D150}"/>
              </a:ext>
            </a:extLst>
          </p:cNvPr>
          <p:cNvGrpSpPr/>
          <p:nvPr/>
        </p:nvGrpSpPr>
        <p:grpSpPr>
          <a:xfrm>
            <a:off x="283307" y="888700"/>
            <a:ext cx="11625385" cy="439844"/>
            <a:chOff x="283307" y="1058624"/>
            <a:chExt cx="11625385" cy="439844"/>
          </a:xfrm>
        </p:grpSpPr>
        <p:sp>
          <p:nvSpPr>
            <p:cNvPr id="54" name="Flowchart: Alternate Process 53">
              <a:extLst>
                <a:ext uri="{FF2B5EF4-FFF2-40B4-BE49-F238E27FC236}">
                  <a16:creationId xmlns:a16="http://schemas.microsoft.com/office/drawing/2014/main" id="{A9D3DBD5-FD6C-4BE5-AFBB-191491CC2416}"/>
                </a:ext>
              </a:extLst>
            </p:cNvPr>
            <p:cNvSpPr/>
            <p:nvPr/>
          </p:nvSpPr>
          <p:spPr bwMode="auto">
            <a:xfrm>
              <a:off x="283307" y="1058624"/>
              <a:ext cx="2902953" cy="436512"/>
            </a:xfrm>
            <a:prstGeom prst="flowChartAlternateProcess">
              <a:avLst/>
            </a:prstGeom>
            <a:solidFill>
              <a:schemeClr val="accent5"/>
            </a:solidFill>
            <a:ln w="12700" cap="flat" cmpd="sng" algn="ctr">
              <a:solidFill>
                <a:schemeClr val="bg1"/>
              </a:solidFill>
              <a:prstDash val="solid"/>
              <a:miter/>
            </a:ln>
          </p:spPr>
          <p:style>
            <a:lnRef idx="2">
              <a:schemeClr val="accent1">
                <a:shade val="50000"/>
              </a:schemeClr>
            </a:lnRef>
            <a:fillRef idx="1">
              <a:schemeClr val="accent1"/>
            </a:fillRef>
            <a:effectRef idx="0">
              <a:schemeClr val="accent1"/>
            </a:effectRef>
            <a:fontRef idx="minor">
              <a:schemeClr val="lt1"/>
            </a:fontRef>
          </p:style>
          <p:txBody>
            <a:bodyPr/>
            <a:lstStyle/>
            <a:p>
              <a:pPr algn="ctr">
                <a:defRPr/>
              </a:pPr>
              <a:r>
                <a:rPr b="1" dirty="0">
                  <a:latin typeface="Franklin Gothic Book" panose="020B0503020102020204" pitchFamily="34" charset="0"/>
                </a:rPr>
                <a:t>Environment</a:t>
              </a:r>
            </a:p>
          </p:txBody>
        </p:sp>
        <p:sp>
          <p:nvSpPr>
            <p:cNvPr id="60" name="Flowchart: Alternate Process 59">
              <a:extLst>
                <a:ext uri="{FF2B5EF4-FFF2-40B4-BE49-F238E27FC236}">
                  <a16:creationId xmlns:a16="http://schemas.microsoft.com/office/drawing/2014/main" id="{5E9758F7-FE8D-4FBE-B508-FF7DCB9F7FA4}"/>
                </a:ext>
              </a:extLst>
            </p:cNvPr>
            <p:cNvSpPr/>
            <p:nvPr/>
          </p:nvSpPr>
          <p:spPr bwMode="auto">
            <a:xfrm>
              <a:off x="3273231" y="1061956"/>
              <a:ext cx="5755101" cy="436512"/>
            </a:xfrm>
            <a:prstGeom prst="flowChartAlternateProcess">
              <a:avLst/>
            </a:prstGeom>
            <a:solidFill>
              <a:schemeClr val="tx2">
                <a:lumMod val="60000"/>
                <a:lumOff val="40000"/>
              </a:schemeClr>
            </a:solidFill>
            <a:ln w="12700" cap="flat" cmpd="sng" algn="ctr">
              <a:solidFill>
                <a:schemeClr val="bg1"/>
              </a:solidFill>
              <a:prstDash val="solid"/>
              <a:miter/>
            </a:ln>
          </p:spPr>
          <p:style>
            <a:lnRef idx="2">
              <a:schemeClr val="accent1">
                <a:shade val="50000"/>
              </a:schemeClr>
            </a:lnRef>
            <a:fillRef idx="1">
              <a:schemeClr val="accent1"/>
            </a:fillRef>
            <a:effectRef idx="0">
              <a:schemeClr val="accent1"/>
            </a:effectRef>
            <a:fontRef idx="minor">
              <a:schemeClr val="lt1"/>
            </a:fontRef>
          </p:style>
          <p:txBody>
            <a:bodyPr/>
            <a:lstStyle/>
            <a:p>
              <a:pPr algn="ctr">
                <a:defRPr/>
              </a:pPr>
              <a:r>
                <a:rPr lang="en-US" b="1" dirty="0">
                  <a:latin typeface="Franklin Gothic Book" panose="020B0503020102020204" pitchFamily="34" charset="0"/>
                </a:rPr>
                <a:t>        Operation</a:t>
              </a:r>
              <a:endParaRPr b="1" dirty="0">
                <a:latin typeface="Franklin Gothic Book" panose="020B0503020102020204" pitchFamily="34" charset="0"/>
              </a:endParaRPr>
            </a:p>
          </p:txBody>
        </p:sp>
        <p:sp>
          <p:nvSpPr>
            <p:cNvPr id="74" name="Flowchart: Alternate Process 73">
              <a:extLst>
                <a:ext uri="{FF2B5EF4-FFF2-40B4-BE49-F238E27FC236}">
                  <a16:creationId xmlns:a16="http://schemas.microsoft.com/office/drawing/2014/main" id="{FDD0DD2D-14C8-43CB-8B2C-BCCB8A16179C}"/>
                </a:ext>
              </a:extLst>
            </p:cNvPr>
            <p:cNvSpPr/>
            <p:nvPr/>
          </p:nvSpPr>
          <p:spPr bwMode="auto">
            <a:xfrm>
              <a:off x="9115303" y="1058624"/>
              <a:ext cx="2793389" cy="436512"/>
            </a:xfrm>
            <a:prstGeom prst="flowChartAlternateProcess">
              <a:avLst/>
            </a:prstGeom>
            <a:solidFill>
              <a:schemeClr val="accent2"/>
            </a:solidFill>
            <a:ln w="12700" cap="flat" cmpd="sng" algn="ctr">
              <a:solidFill>
                <a:schemeClr val="bg1"/>
              </a:solidFill>
              <a:prstDash val="solid"/>
              <a:miter/>
            </a:ln>
          </p:spPr>
          <p:style>
            <a:lnRef idx="2">
              <a:schemeClr val="accent1">
                <a:shade val="50000"/>
              </a:schemeClr>
            </a:lnRef>
            <a:fillRef idx="1">
              <a:schemeClr val="accent1"/>
            </a:fillRef>
            <a:effectRef idx="0">
              <a:schemeClr val="accent1"/>
            </a:effectRef>
            <a:fontRef idx="minor">
              <a:schemeClr val="lt1"/>
            </a:fontRef>
          </p:style>
          <p:txBody>
            <a:bodyPr/>
            <a:lstStyle/>
            <a:p>
              <a:pPr algn="ctr">
                <a:defRPr/>
              </a:pPr>
              <a:r>
                <a:rPr lang="en-US" b="1" dirty="0">
                  <a:latin typeface="Franklin Gothic Book" panose="020B0503020102020204" pitchFamily="34" charset="0"/>
                </a:rPr>
                <a:t>Economics</a:t>
              </a:r>
              <a:endParaRPr b="1" dirty="0">
                <a:latin typeface="Franklin Gothic Book" panose="020B0503020102020204" pitchFamily="34" charset="0"/>
              </a:endParaRPr>
            </a:p>
          </p:txBody>
        </p:sp>
      </p:grpSp>
      <p:sp>
        <p:nvSpPr>
          <p:cNvPr id="76" name="Flowchart: Alternate Process 75">
            <a:extLst>
              <a:ext uri="{FF2B5EF4-FFF2-40B4-BE49-F238E27FC236}">
                <a16:creationId xmlns:a16="http://schemas.microsoft.com/office/drawing/2014/main" id="{8D526350-2DE1-4403-BF15-AEF95F1E1DF9}"/>
              </a:ext>
            </a:extLst>
          </p:cNvPr>
          <p:cNvSpPr/>
          <p:nvPr/>
        </p:nvSpPr>
        <p:spPr bwMode="auto">
          <a:xfrm>
            <a:off x="9365268" y="1975152"/>
            <a:ext cx="2293457" cy="436512"/>
          </a:xfrm>
          <a:prstGeom prst="flowChartAlternateProcess">
            <a:avLst/>
          </a:prstGeom>
          <a:solidFill>
            <a:schemeClr val="accent2">
              <a:lumMod val="60000"/>
              <a:lumOff val="40000"/>
            </a:schemeClr>
          </a:solidFill>
          <a:ln w="12700" cap="flat" cmpd="sng" algn="ctr">
            <a:solidFill>
              <a:schemeClr val="bg1"/>
            </a:solidFill>
            <a:prstDash val="solid"/>
            <a:miter/>
          </a:ln>
        </p:spPr>
        <p:style>
          <a:lnRef idx="2">
            <a:schemeClr val="accent1">
              <a:shade val="50000"/>
            </a:schemeClr>
          </a:lnRef>
          <a:fillRef idx="1">
            <a:schemeClr val="accent1"/>
          </a:fillRef>
          <a:effectRef idx="0">
            <a:schemeClr val="accent1"/>
          </a:effectRef>
          <a:fontRef idx="minor">
            <a:schemeClr val="lt1"/>
          </a:fontRef>
        </p:style>
        <p:txBody>
          <a:bodyPr/>
          <a:lstStyle/>
          <a:p>
            <a:pPr algn="ctr"/>
            <a:r>
              <a:rPr lang="en-US" dirty="0">
                <a:latin typeface="Franklin Gothic Book" panose="020B0503020102020204" pitchFamily="34" charset="0"/>
              </a:rPr>
              <a:t>Total Production Cost</a:t>
            </a:r>
            <a:endParaRPr lang="en-US" dirty="0"/>
          </a:p>
        </p:txBody>
      </p:sp>
      <p:sp>
        <p:nvSpPr>
          <p:cNvPr id="87" name="TextBox 86">
            <a:extLst>
              <a:ext uri="{FF2B5EF4-FFF2-40B4-BE49-F238E27FC236}">
                <a16:creationId xmlns:a16="http://schemas.microsoft.com/office/drawing/2014/main" id="{5CCFCCE0-4E01-4C32-80AF-2956D78C2655}"/>
              </a:ext>
            </a:extLst>
          </p:cNvPr>
          <p:cNvSpPr txBox="1"/>
          <p:nvPr/>
        </p:nvSpPr>
        <p:spPr>
          <a:xfrm>
            <a:off x="3999978" y="1587761"/>
            <a:ext cx="1900174" cy="369332"/>
          </a:xfrm>
          <a:prstGeom prst="rect">
            <a:avLst/>
          </a:prstGeom>
          <a:noFill/>
        </p:spPr>
        <p:txBody>
          <a:bodyPr wrap="square">
            <a:spAutoFit/>
          </a:bodyPr>
          <a:lstStyle/>
          <a:p>
            <a:pPr algn="ctr"/>
            <a:r>
              <a:rPr lang="en-US" b="1" dirty="0">
                <a:solidFill>
                  <a:schemeClr val="tx2">
                    <a:lumMod val="60000"/>
                    <a:lumOff val="40000"/>
                  </a:schemeClr>
                </a:solidFill>
                <a:latin typeface="Franklin Gothic Book" panose="020B0503020102020204" pitchFamily="34" charset="0"/>
              </a:rPr>
              <a:t>Supply/Demand</a:t>
            </a:r>
            <a:endParaRPr lang="en-US" b="1" dirty="0">
              <a:solidFill>
                <a:schemeClr val="tx2">
                  <a:lumMod val="60000"/>
                  <a:lumOff val="40000"/>
                </a:schemeClr>
              </a:solidFill>
            </a:endParaRPr>
          </a:p>
        </p:txBody>
      </p:sp>
      <p:sp>
        <p:nvSpPr>
          <p:cNvPr id="86" name="TextBox 85">
            <a:extLst>
              <a:ext uri="{FF2B5EF4-FFF2-40B4-BE49-F238E27FC236}">
                <a16:creationId xmlns:a16="http://schemas.microsoft.com/office/drawing/2014/main" id="{FE46CDC1-004D-49F7-83CD-DC1E0684C35B}"/>
              </a:ext>
            </a:extLst>
          </p:cNvPr>
          <p:cNvSpPr txBox="1"/>
          <p:nvPr/>
        </p:nvSpPr>
        <p:spPr>
          <a:xfrm>
            <a:off x="7335101" y="1599755"/>
            <a:ext cx="1110196" cy="369332"/>
          </a:xfrm>
          <a:prstGeom prst="rect">
            <a:avLst/>
          </a:prstGeom>
          <a:noFill/>
        </p:spPr>
        <p:txBody>
          <a:bodyPr wrap="square">
            <a:spAutoFit/>
          </a:bodyPr>
          <a:lstStyle/>
          <a:p>
            <a:pPr algn="ctr"/>
            <a:r>
              <a:rPr lang="en-US" b="1" dirty="0">
                <a:solidFill>
                  <a:schemeClr val="tx2">
                    <a:lumMod val="60000"/>
                    <a:lumOff val="40000"/>
                  </a:schemeClr>
                </a:solidFill>
                <a:latin typeface="Franklin Gothic Book" panose="020B0503020102020204" pitchFamily="34" charset="0"/>
              </a:rPr>
              <a:t>Flexibility</a:t>
            </a:r>
            <a:endParaRPr lang="en-US" b="1" dirty="0">
              <a:solidFill>
                <a:schemeClr val="tx2">
                  <a:lumMod val="60000"/>
                  <a:lumOff val="40000"/>
                </a:schemeClr>
              </a:solidFill>
            </a:endParaRPr>
          </a:p>
        </p:txBody>
      </p:sp>
      <p:sp>
        <p:nvSpPr>
          <p:cNvPr id="94" name="Arc 93">
            <a:extLst>
              <a:ext uri="{FF2B5EF4-FFF2-40B4-BE49-F238E27FC236}">
                <a16:creationId xmlns:a16="http://schemas.microsoft.com/office/drawing/2014/main" id="{C87B757D-BDB9-4917-B466-BCC56983B284}"/>
              </a:ext>
            </a:extLst>
          </p:cNvPr>
          <p:cNvSpPr/>
          <p:nvPr/>
        </p:nvSpPr>
        <p:spPr>
          <a:xfrm flipH="1">
            <a:off x="4863515" y="1294873"/>
            <a:ext cx="2501870" cy="592553"/>
          </a:xfrm>
          <a:prstGeom prst="arc">
            <a:avLst/>
          </a:prstGeom>
          <a:ln w="28575">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6" name="Arc 95">
            <a:extLst>
              <a:ext uri="{FF2B5EF4-FFF2-40B4-BE49-F238E27FC236}">
                <a16:creationId xmlns:a16="http://schemas.microsoft.com/office/drawing/2014/main" id="{48ABA257-6E9E-423C-ADFA-3B39F4D13F66}"/>
              </a:ext>
            </a:extLst>
          </p:cNvPr>
          <p:cNvSpPr/>
          <p:nvPr/>
        </p:nvSpPr>
        <p:spPr>
          <a:xfrm>
            <a:off x="5441795" y="1289499"/>
            <a:ext cx="2324672" cy="673073"/>
          </a:xfrm>
          <a:prstGeom prst="arc">
            <a:avLst/>
          </a:prstGeom>
          <a:ln w="28575">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nvGrpSpPr>
          <p:cNvPr id="30" name="Group 29">
            <a:extLst>
              <a:ext uri="{FF2B5EF4-FFF2-40B4-BE49-F238E27FC236}">
                <a16:creationId xmlns:a16="http://schemas.microsoft.com/office/drawing/2014/main" id="{3E2A28D3-8BC8-4AB9-B610-2C5C0721B3AA}"/>
              </a:ext>
            </a:extLst>
          </p:cNvPr>
          <p:cNvGrpSpPr/>
          <p:nvPr/>
        </p:nvGrpSpPr>
        <p:grpSpPr>
          <a:xfrm>
            <a:off x="9627096" y="2593347"/>
            <a:ext cx="1619788" cy="1405332"/>
            <a:chOff x="1078272" y="2382424"/>
            <a:chExt cx="4409004" cy="3825262"/>
          </a:xfrm>
        </p:grpSpPr>
        <p:pic>
          <p:nvPicPr>
            <p:cNvPr id="31" name="Picture 30" descr="A screenshot of a cell phone&#10;&#10;Description automatically generated">
              <a:extLst>
                <a:ext uri="{FF2B5EF4-FFF2-40B4-BE49-F238E27FC236}">
                  <a16:creationId xmlns:a16="http://schemas.microsoft.com/office/drawing/2014/main" id="{1E968951-D2E6-4BE3-821D-1F54801915C1}"/>
                </a:ext>
              </a:extLst>
            </p:cNvPr>
            <p:cNvPicPr>
              <a:picLocks noChangeAspect="1"/>
            </p:cNvPicPr>
            <p:nvPr/>
          </p:nvPicPr>
          <p:blipFill rotWithShape="1">
            <a:blip r:embed="rId4">
              <a:extLst>
                <a:ext uri="{28A0092B-C50C-407E-A947-70E740481C1C}">
                  <a14:useLocalDpi xmlns:a14="http://schemas.microsoft.com/office/drawing/2010/main" val="0"/>
                </a:ext>
              </a:extLst>
            </a:blip>
            <a:srcRect r="66248"/>
            <a:stretch/>
          </p:blipFill>
          <p:spPr>
            <a:xfrm>
              <a:off x="1078272" y="2382424"/>
              <a:ext cx="2607913" cy="3825248"/>
            </a:xfrm>
            <a:prstGeom prst="rect">
              <a:avLst/>
            </a:prstGeom>
          </p:spPr>
        </p:pic>
        <p:pic>
          <p:nvPicPr>
            <p:cNvPr id="32" name="Picture 31" descr="A screenshot of a cell phone&#10;&#10;Description automatically generated">
              <a:extLst>
                <a:ext uri="{FF2B5EF4-FFF2-40B4-BE49-F238E27FC236}">
                  <a16:creationId xmlns:a16="http://schemas.microsoft.com/office/drawing/2014/main" id="{43C1A370-6EC9-4106-8153-260C5F2E0CA1}"/>
                </a:ext>
              </a:extLst>
            </p:cNvPr>
            <p:cNvPicPr>
              <a:picLocks noChangeAspect="1"/>
            </p:cNvPicPr>
            <p:nvPr/>
          </p:nvPicPr>
          <p:blipFill rotWithShape="1">
            <a:blip r:embed="rId4">
              <a:extLst>
                <a:ext uri="{28A0092B-C50C-407E-A947-70E740481C1C}">
                  <a14:useLocalDpi xmlns:a14="http://schemas.microsoft.com/office/drawing/2010/main" val="0"/>
                </a:ext>
              </a:extLst>
            </a:blip>
            <a:srcRect l="43622" r="37370"/>
            <a:stretch/>
          </p:blipFill>
          <p:spPr>
            <a:xfrm>
              <a:off x="3538404" y="2382424"/>
              <a:ext cx="1468582" cy="3825248"/>
            </a:xfrm>
            <a:prstGeom prst="rect">
              <a:avLst/>
            </a:prstGeom>
          </p:spPr>
        </p:pic>
        <p:pic>
          <p:nvPicPr>
            <p:cNvPr id="33" name="Picture 32" descr="A screenshot of a cell phone&#10;&#10;Description automatically generated">
              <a:extLst>
                <a:ext uri="{FF2B5EF4-FFF2-40B4-BE49-F238E27FC236}">
                  <a16:creationId xmlns:a16="http://schemas.microsoft.com/office/drawing/2014/main" id="{572537F7-1A58-4CDD-9B8F-D5F025F2FD3B}"/>
                </a:ext>
              </a:extLst>
            </p:cNvPr>
            <p:cNvPicPr>
              <a:picLocks noChangeAspect="1"/>
            </p:cNvPicPr>
            <p:nvPr/>
          </p:nvPicPr>
          <p:blipFill rotWithShape="1">
            <a:blip r:embed="rId4">
              <a:extLst>
                <a:ext uri="{28A0092B-C50C-407E-A947-70E740481C1C}">
                  <a14:useLocalDpi xmlns:a14="http://schemas.microsoft.com/office/drawing/2010/main" val="0"/>
                </a:ext>
              </a:extLst>
            </a:blip>
            <a:srcRect l="91380" r="610"/>
            <a:stretch/>
          </p:blipFill>
          <p:spPr>
            <a:xfrm>
              <a:off x="4868440" y="2382438"/>
              <a:ext cx="618836" cy="3825248"/>
            </a:xfrm>
            <a:prstGeom prst="rect">
              <a:avLst/>
            </a:prstGeom>
          </p:spPr>
        </p:pic>
      </p:grpSp>
      <p:grpSp>
        <p:nvGrpSpPr>
          <p:cNvPr id="36" name="Group 35">
            <a:extLst>
              <a:ext uri="{FF2B5EF4-FFF2-40B4-BE49-F238E27FC236}">
                <a16:creationId xmlns:a16="http://schemas.microsoft.com/office/drawing/2014/main" id="{36C6CA8D-2422-4281-A8B0-46BB84678BB1}"/>
              </a:ext>
            </a:extLst>
          </p:cNvPr>
          <p:cNvGrpSpPr/>
          <p:nvPr/>
        </p:nvGrpSpPr>
        <p:grpSpPr>
          <a:xfrm>
            <a:off x="9615235" y="4828084"/>
            <a:ext cx="1689128" cy="1476243"/>
            <a:chOff x="6146317" y="2269636"/>
            <a:chExt cx="4381236" cy="3829058"/>
          </a:xfrm>
        </p:grpSpPr>
        <p:pic>
          <p:nvPicPr>
            <p:cNvPr id="37" name="Picture 36" descr="A screenshot of a cell phone&#10;&#10;Description automatically generated">
              <a:extLst>
                <a:ext uri="{FF2B5EF4-FFF2-40B4-BE49-F238E27FC236}">
                  <a16:creationId xmlns:a16="http://schemas.microsoft.com/office/drawing/2014/main" id="{14C63EFC-8E91-4CEE-B463-A2E4157F0494}"/>
                </a:ext>
              </a:extLst>
            </p:cNvPr>
            <p:cNvPicPr>
              <a:picLocks noChangeAspect="1"/>
            </p:cNvPicPr>
            <p:nvPr/>
          </p:nvPicPr>
          <p:blipFill rotWithShape="1">
            <a:blip r:embed="rId5">
              <a:extLst>
                <a:ext uri="{28A0092B-C50C-407E-A947-70E740481C1C}">
                  <a14:useLocalDpi xmlns:a14="http://schemas.microsoft.com/office/drawing/2010/main" val="0"/>
                </a:ext>
              </a:extLst>
            </a:blip>
            <a:srcRect r="67121"/>
            <a:stretch/>
          </p:blipFill>
          <p:spPr>
            <a:xfrm>
              <a:off x="6146317" y="2269636"/>
              <a:ext cx="2540483" cy="3825248"/>
            </a:xfrm>
            <a:prstGeom prst="rect">
              <a:avLst/>
            </a:prstGeom>
          </p:spPr>
        </p:pic>
        <p:pic>
          <p:nvPicPr>
            <p:cNvPr id="38" name="Picture 37" descr="A screenshot of a cell phone&#10;&#10;Description automatically generated">
              <a:extLst>
                <a:ext uri="{FF2B5EF4-FFF2-40B4-BE49-F238E27FC236}">
                  <a16:creationId xmlns:a16="http://schemas.microsoft.com/office/drawing/2014/main" id="{B373BC3D-50B6-4648-8FCD-A22CA84BB312}"/>
                </a:ext>
              </a:extLst>
            </p:cNvPr>
            <p:cNvPicPr>
              <a:picLocks noChangeAspect="1"/>
            </p:cNvPicPr>
            <p:nvPr/>
          </p:nvPicPr>
          <p:blipFill rotWithShape="1">
            <a:blip r:embed="rId5">
              <a:extLst>
                <a:ext uri="{28A0092B-C50C-407E-A947-70E740481C1C}">
                  <a14:useLocalDpi xmlns:a14="http://schemas.microsoft.com/office/drawing/2010/main" val="0"/>
                </a:ext>
              </a:extLst>
            </a:blip>
            <a:srcRect l="43601" t="107" r="39317" b="-107"/>
            <a:stretch/>
          </p:blipFill>
          <p:spPr>
            <a:xfrm>
              <a:off x="8580589" y="2273446"/>
              <a:ext cx="1319869" cy="3825248"/>
            </a:xfrm>
            <a:prstGeom prst="rect">
              <a:avLst/>
            </a:prstGeom>
          </p:spPr>
        </p:pic>
        <p:pic>
          <p:nvPicPr>
            <p:cNvPr id="39" name="Picture 38" descr="A screenshot of a cell phone&#10;&#10;Description automatically generated">
              <a:extLst>
                <a:ext uri="{FF2B5EF4-FFF2-40B4-BE49-F238E27FC236}">
                  <a16:creationId xmlns:a16="http://schemas.microsoft.com/office/drawing/2014/main" id="{3294975B-458F-465C-9A4C-5C17AC1DFFD6}"/>
                </a:ext>
              </a:extLst>
            </p:cNvPr>
            <p:cNvPicPr>
              <a:picLocks noChangeAspect="1"/>
            </p:cNvPicPr>
            <p:nvPr/>
          </p:nvPicPr>
          <p:blipFill rotWithShape="1">
            <a:blip r:embed="rId5">
              <a:extLst>
                <a:ext uri="{28A0092B-C50C-407E-A947-70E740481C1C}">
                  <a14:useLocalDpi xmlns:a14="http://schemas.microsoft.com/office/drawing/2010/main" val="0"/>
                </a:ext>
              </a:extLst>
            </a:blip>
            <a:srcRect l="91543" t="107" r="329" b="-107"/>
            <a:stretch/>
          </p:blipFill>
          <p:spPr>
            <a:xfrm>
              <a:off x="9899480" y="2273446"/>
              <a:ext cx="628073" cy="3825248"/>
            </a:xfrm>
            <a:prstGeom prst="rect">
              <a:avLst/>
            </a:prstGeom>
          </p:spPr>
        </p:pic>
      </p:grpSp>
      <p:sp>
        <p:nvSpPr>
          <p:cNvPr id="3" name="Flowchart: Alternate Process 2">
            <a:extLst>
              <a:ext uri="{FF2B5EF4-FFF2-40B4-BE49-F238E27FC236}">
                <a16:creationId xmlns:a16="http://schemas.microsoft.com/office/drawing/2014/main" id="{72FF1DA7-1AE2-449E-87AB-CC0AD1B73546}"/>
              </a:ext>
            </a:extLst>
          </p:cNvPr>
          <p:cNvSpPr/>
          <p:nvPr/>
        </p:nvSpPr>
        <p:spPr bwMode="auto">
          <a:xfrm>
            <a:off x="9152782" y="4248849"/>
            <a:ext cx="2664173" cy="436512"/>
          </a:xfrm>
          <a:prstGeom prst="flowChartAlternateProcess">
            <a:avLst/>
          </a:prstGeom>
          <a:solidFill>
            <a:schemeClr val="accent2">
              <a:lumMod val="60000"/>
              <a:lumOff val="40000"/>
            </a:schemeClr>
          </a:solidFill>
          <a:ln w="12700" cap="flat" cmpd="sng" algn="ctr">
            <a:solidFill>
              <a:schemeClr val="bg1"/>
            </a:solidFill>
            <a:prstDash val="solid"/>
            <a:miter/>
          </a:ln>
        </p:spPr>
        <p:style>
          <a:lnRef idx="2">
            <a:schemeClr val="accent1">
              <a:shade val="50000"/>
            </a:schemeClr>
          </a:lnRef>
          <a:fillRef idx="1">
            <a:schemeClr val="accent1"/>
          </a:fillRef>
          <a:effectRef idx="0">
            <a:schemeClr val="accent1"/>
          </a:effectRef>
          <a:fontRef idx="minor">
            <a:schemeClr val="lt1"/>
          </a:fontRef>
        </p:style>
        <p:txBody>
          <a:bodyPr/>
          <a:lstStyle/>
          <a:p>
            <a:pPr algn="ctr"/>
            <a:r>
              <a:rPr lang="en-US" dirty="0">
                <a:latin typeface="Franklin Gothic Book" panose="020B0503020102020204" pitchFamily="34" charset="0"/>
              </a:rPr>
              <a:t>Average Production Cost</a:t>
            </a:r>
            <a:endParaRPr lang="en-US" dirty="0"/>
          </a:p>
        </p:txBody>
      </p:sp>
      <p:grpSp>
        <p:nvGrpSpPr>
          <p:cNvPr id="41" name="Group 40">
            <a:extLst>
              <a:ext uri="{FF2B5EF4-FFF2-40B4-BE49-F238E27FC236}">
                <a16:creationId xmlns:a16="http://schemas.microsoft.com/office/drawing/2014/main" id="{D42E3DFA-73B9-4E63-9222-0F0FDB399A49}"/>
              </a:ext>
            </a:extLst>
          </p:cNvPr>
          <p:cNvGrpSpPr/>
          <p:nvPr/>
        </p:nvGrpSpPr>
        <p:grpSpPr>
          <a:xfrm>
            <a:off x="410696" y="4793358"/>
            <a:ext cx="2439202" cy="1476243"/>
            <a:chOff x="1821852" y="1808977"/>
            <a:chExt cx="7025804" cy="4252126"/>
          </a:xfrm>
        </p:grpSpPr>
        <p:pic>
          <p:nvPicPr>
            <p:cNvPr id="42" name="Picture 41" descr="A screenshot of a cell phone&#10;&#10;Description automatically generated">
              <a:extLst>
                <a:ext uri="{FF2B5EF4-FFF2-40B4-BE49-F238E27FC236}">
                  <a16:creationId xmlns:a16="http://schemas.microsoft.com/office/drawing/2014/main" id="{97D12442-CE3B-4245-82CA-51ADBD34585B}"/>
                </a:ext>
              </a:extLst>
            </p:cNvPr>
            <p:cNvPicPr>
              <a:picLocks noChangeAspect="1"/>
            </p:cNvPicPr>
            <p:nvPr/>
          </p:nvPicPr>
          <p:blipFill rotWithShape="1">
            <a:blip r:embed="rId6">
              <a:extLst>
                <a:ext uri="{28A0092B-C50C-407E-A947-70E740481C1C}">
                  <a14:useLocalDpi xmlns:a14="http://schemas.microsoft.com/office/drawing/2010/main" val="0"/>
                </a:ext>
              </a:extLst>
            </a:blip>
            <a:srcRect l="-1" r="21772"/>
            <a:stretch/>
          </p:blipFill>
          <p:spPr>
            <a:xfrm>
              <a:off x="1821852" y="1808977"/>
              <a:ext cx="6687138" cy="4252126"/>
            </a:xfrm>
            <a:prstGeom prst="rect">
              <a:avLst/>
            </a:prstGeom>
          </p:spPr>
        </p:pic>
        <p:pic>
          <p:nvPicPr>
            <p:cNvPr id="43" name="Picture 42" descr="A screenshot of a cell phone&#10;&#10;Description automatically generated">
              <a:extLst>
                <a:ext uri="{FF2B5EF4-FFF2-40B4-BE49-F238E27FC236}">
                  <a16:creationId xmlns:a16="http://schemas.microsoft.com/office/drawing/2014/main" id="{C73187AB-0235-461A-8579-760E0B88196E}"/>
                </a:ext>
              </a:extLst>
            </p:cNvPr>
            <p:cNvPicPr>
              <a:picLocks noChangeAspect="1"/>
            </p:cNvPicPr>
            <p:nvPr/>
          </p:nvPicPr>
          <p:blipFill rotWithShape="1">
            <a:blip r:embed="rId6">
              <a:extLst>
                <a:ext uri="{28A0092B-C50C-407E-A947-70E740481C1C}">
                  <a14:useLocalDpi xmlns:a14="http://schemas.microsoft.com/office/drawing/2010/main" val="0"/>
                </a:ext>
              </a:extLst>
            </a:blip>
            <a:srcRect l="95661" r="377"/>
            <a:stretch/>
          </p:blipFill>
          <p:spPr>
            <a:xfrm>
              <a:off x="8508989" y="1808977"/>
              <a:ext cx="338667" cy="4252126"/>
            </a:xfrm>
            <a:prstGeom prst="rect">
              <a:avLst/>
            </a:prstGeom>
          </p:spPr>
        </p:pic>
      </p:grpSp>
      <p:grpSp>
        <p:nvGrpSpPr>
          <p:cNvPr id="45" name="Group 44">
            <a:extLst>
              <a:ext uri="{FF2B5EF4-FFF2-40B4-BE49-F238E27FC236}">
                <a16:creationId xmlns:a16="http://schemas.microsoft.com/office/drawing/2014/main" id="{86DFF20C-C53E-474E-B28A-7E3E97633333}"/>
              </a:ext>
            </a:extLst>
          </p:cNvPr>
          <p:cNvGrpSpPr/>
          <p:nvPr/>
        </p:nvGrpSpPr>
        <p:grpSpPr>
          <a:xfrm>
            <a:off x="3004268" y="4681043"/>
            <a:ext cx="1927516" cy="1626343"/>
            <a:chOff x="6446817" y="1968535"/>
            <a:chExt cx="2326975" cy="1963386"/>
          </a:xfrm>
        </p:grpSpPr>
        <p:pic>
          <p:nvPicPr>
            <p:cNvPr id="51" name="Picture 50" descr="A screenshot of a cell phone&#10;&#10;Description automatically generated">
              <a:extLst>
                <a:ext uri="{FF2B5EF4-FFF2-40B4-BE49-F238E27FC236}">
                  <a16:creationId xmlns:a16="http://schemas.microsoft.com/office/drawing/2014/main" id="{A599F359-EEA3-4C4F-9C4E-919152427722}"/>
                </a:ext>
              </a:extLst>
            </p:cNvPr>
            <p:cNvPicPr>
              <a:picLocks noChangeAspect="1"/>
            </p:cNvPicPr>
            <p:nvPr/>
          </p:nvPicPr>
          <p:blipFill rotWithShape="1">
            <a:blip r:embed="rId7">
              <a:extLst>
                <a:ext uri="{28A0092B-C50C-407E-A947-70E740481C1C}">
                  <a14:useLocalDpi xmlns:a14="http://schemas.microsoft.com/office/drawing/2010/main" val="0"/>
                </a:ext>
              </a:extLst>
            </a:blip>
            <a:srcRect l="52409" t="9030" r="24338" b="11520"/>
            <a:stretch/>
          </p:blipFill>
          <p:spPr>
            <a:xfrm>
              <a:off x="6786772" y="2168292"/>
              <a:ext cx="1987020" cy="1757640"/>
            </a:xfrm>
            <a:prstGeom prst="rect">
              <a:avLst/>
            </a:prstGeom>
          </p:spPr>
        </p:pic>
        <p:pic>
          <p:nvPicPr>
            <p:cNvPr id="52" name="Picture 51" descr="A screenshot of a cell phone&#10;&#10;Description automatically generated">
              <a:extLst>
                <a:ext uri="{FF2B5EF4-FFF2-40B4-BE49-F238E27FC236}">
                  <a16:creationId xmlns:a16="http://schemas.microsoft.com/office/drawing/2014/main" id="{3A6D1832-BAFB-4014-AE72-BA9CC5D3E44C}"/>
                </a:ext>
              </a:extLst>
            </p:cNvPr>
            <p:cNvPicPr>
              <a:picLocks noChangeAspect="1"/>
            </p:cNvPicPr>
            <p:nvPr/>
          </p:nvPicPr>
          <p:blipFill rotWithShape="1">
            <a:blip r:embed="rId7">
              <a:extLst>
                <a:ext uri="{28A0092B-C50C-407E-A947-70E740481C1C}">
                  <a14:useLocalDpi xmlns:a14="http://schemas.microsoft.com/office/drawing/2010/main" val="0"/>
                </a:ext>
              </a:extLst>
            </a:blip>
            <a:srcRect r="95723" b="11250"/>
            <a:stretch/>
          </p:blipFill>
          <p:spPr>
            <a:xfrm>
              <a:off x="6446817" y="1968535"/>
              <a:ext cx="365507" cy="1963386"/>
            </a:xfrm>
            <a:prstGeom prst="rect">
              <a:avLst/>
            </a:prstGeom>
          </p:spPr>
        </p:pic>
      </p:grpSp>
      <p:grpSp>
        <p:nvGrpSpPr>
          <p:cNvPr id="55" name="Group 54">
            <a:extLst>
              <a:ext uri="{FF2B5EF4-FFF2-40B4-BE49-F238E27FC236}">
                <a16:creationId xmlns:a16="http://schemas.microsoft.com/office/drawing/2014/main" id="{BEA8CA0B-FEA6-425B-AE2D-A4E61C8A695C}"/>
              </a:ext>
            </a:extLst>
          </p:cNvPr>
          <p:cNvGrpSpPr/>
          <p:nvPr/>
        </p:nvGrpSpPr>
        <p:grpSpPr>
          <a:xfrm>
            <a:off x="4972438" y="4706193"/>
            <a:ext cx="1740924" cy="1596666"/>
            <a:chOff x="6633012" y="4114241"/>
            <a:chExt cx="2140780" cy="1963387"/>
          </a:xfrm>
        </p:grpSpPr>
        <p:pic>
          <p:nvPicPr>
            <p:cNvPr id="64" name="Picture 63" descr="A close up of a map&#10;&#10;Description automatically generated">
              <a:extLst>
                <a:ext uri="{FF2B5EF4-FFF2-40B4-BE49-F238E27FC236}">
                  <a16:creationId xmlns:a16="http://schemas.microsoft.com/office/drawing/2014/main" id="{B0F22E14-26E6-4E09-A64D-EE701FF82DD4}"/>
                </a:ext>
              </a:extLst>
            </p:cNvPr>
            <p:cNvPicPr>
              <a:picLocks noChangeAspect="1"/>
            </p:cNvPicPr>
            <p:nvPr/>
          </p:nvPicPr>
          <p:blipFill rotWithShape="1">
            <a:blip r:embed="rId8">
              <a:extLst>
                <a:ext uri="{28A0092B-C50C-407E-A947-70E740481C1C}">
                  <a14:useLocalDpi xmlns:a14="http://schemas.microsoft.com/office/drawing/2010/main" val="0"/>
                </a:ext>
              </a:extLst>
            </a:blip>
            <a:srcRect l="51698" t="9596" r="24338" b="11250"/>
            <a:stretch/>
          </p:blipFill>
          <p:spPr>
            <a:xfrm>
              <a:off x="6726046" y="4326528"/>
              <a:ext cx="2047746" cy="1751100"/>
            </a:xfrm>
            <a:prstGeom prst="rect">
              <a:avLst/>
            </a:prstGeom>
          </p:spPr>
        </p:pic>
        <p:pic>
          <p:nvPicPr>
            <p:cNvPr id="65" name="Picture 64" descr="A close up of a map&#10;&#10;Description automatically generated">
              <a:extLst>
                <a:ext uri="{FF2B5EF4-FFF2-40B4-BE49-F238E27FC236}">
                  <a16:creationId xmlns:a16="http://schemas.microsoft.com/office/drawing/2014/main" id="{011B13AC-1A0D-498C-ADF8-608A40709DAD}"/>
                </a:ext>
              </a:extLst>
            </p:cNvPr>
            <p:cNvPicPr>
              <a:picLocks noChangeAspect="1"/>
            </p:cNvPicPr>
            <p:nvPr/>
          </p:nvPicPr>
          <p:blipFill rotWithShape="1">
            <a:blip r:embed="rId8">
              <a:extLst>
                <a:ext uri="{28A0092B-C50C-407E-A947-70E740481C1C}">
                  <a14:useLocalDpi xmlns:a14="http://schemas.microsoft.com/office/drawing/2010/main" val="0"/>
                </a:ext>
              </a:extLst>
            </a:blip>
            <a:srcRect l="2255" r="95786" b="11250"/>
            <a:stretch/>
          </p:blipFill>
          <p:spPr>
            <a:xfrm>
              <a:off x="6633012" y="4114241"/>
              <a:ext cx="167415" cy="1963387"/>
            </a:xfrm>
            <a:prstGeom prst="rect">
              <a:avLst/>
            </a:prstGeom>
          </p:spPr>
        </p:pic>
      </p:grpSp>
      <p:grpSp>
        <p:nvGrpSpPr>
          <p:cNvPr id="90" name="Group 89">
            <a:extLst>
              <a:ext uri="{FF2B5EF4-FFF2-40B4-BE49-F238E27FC236}">
                <a16:creationId xmlns:a16="http://schemas.microsoft.com/office/drawing/2014/main" id="{9D2D2C3F-1912-48A1-B57B-0EDCFE8D724E}"/>
              </a:ext>
            </a:extLst>
          </p:cNvPr>
          <p:cNvGrpSpPr/>
          <p:nvPr/>
        </p:nvGrpSpPr>
        <p:grpSpPr>
          <a:xfrm>
            <a:off x="3961117" y="2550137"/>
            <a:ext cx="2040658" cy="1502431"/>
            <a:chOff x="2347427" y="1897669"/>
            <a:chExt cx="5233140" cy="3852891"/>
          </a:xfrm>
        </p:grpSpPr>
        <p:pic>
          <p:nvPicPr>
            <p:cNvPr id="91" name="Picture 90" descr="A screenshot of a cell phone&#10;&#10;Description automatically generated">
              <a:extLst>
                <a:ext uri="{FF2B5EF4-FFF2-40B4-BE49-F238E27FC236}">
                  <a16:creationId xmlns:a16="http://schemas.microsoft.com/office/drawing/2014/main" id="{53C64E46-9A21-4858-8F7F-C3814B81594C}"/>
                </a:ext>
              </a:extLst>
            </p:cNvPr>
            <p:cNvPicPr>
              <a:picLocks noChangeAspect="1"/>
            </p:cNvPicPr>
            <p:nvPr/>
          </p:nvPicPr>
          <p:blipFill rotWithShape="1">
            <a:blip r:embed="rId9">
              <a:extLst>
                <a:ext uri="{28A0092B-C50C-407E-A947-70E740481C1C}">
                  <a14:useLocalDpi xmlns:a14="http://schemas.microsoft.com/office/drawing/2010/main" val="0"/>
                </a:ext>
              </a:extLst>
            </a:blip>
            <a:srcRect r="32654" b="13176"/>
            <a:stretch/>
          </p:blipFill>
          <p:spPr>
            <a:xfrm>
              <a:off x="2347427" y="1897669"/>
              <a:ext cx="5049053" cy="3852891"/>
            </a:xfrm>
            <a:prstGeom prst="rect">
              <a:avLst/>
            </a:prstGeom>
          </p:spPr>
        </p:pic>
        <p:pic>
          <p:nvPicPr>
            <p:cNvPr id="92" name="Picture 91" descr="A screenshot of a cell phone&#10;&#10;Description automatically generated">
              <a:extLst>
                <a:ext uri="{FF2B5EF4-FFF2-40B4-BE49-F238E27FC236}">
                  <a16:creationId xmlns:a16="http://schemas.microsoft.com/office/drawing/2014/main" id="{DBCA68A1-E298-4363-9008-C321C44A5E5A}"/>
                </a:ext>
              </a:extLst>
            </p:cNvPr>
            <p:cNvPicPr>
              <a:picLocks noChangeAspect="1"/>
            </p:cNvPicPr>
            <p:nvPr/>
          </p:nvPicPr>
          <p:blipFill rotWithShape="1">
            <a:blip r:embed="rId9">
              <a:extLst>
                <a:ext uri="{28A0092B-C50C-407E-A947-70E740481C1C}">
                  <a14:useLocalDpi xmlns:a14="http://schemas.microsoft.com/office/drawing/2010/main" val="0"/>
                </a:ext>
              </a:extLst>
            </a:blip>
            <a:srcRect l="97969" r="-424" b="13176"/>
            <a:stretch/>
          </p:blipFill>
          <p:spPr>
            <a:xfrm>
              <a:off x="7396480" y="1897669"/>
              <a:ext cx="184087" cy="3852891"/>
            </a:xfrm>
            <a:prstGeom prst="rect">
              <a:avLst/>
            </a:prstGeom>
          </p:spPr>
        </p:pic>
      </p:grpSp>
      <p:grpSp>
        <p:nvGrpSpPr>
          <p:cNvPr id="98" name="Group 97">
            <a:extLst>
              <a:ext uri="{FF2B5EF4-FFF2-40B4-BE49-F238E27FC236}">
                <a16:creationId xmlns:a16="http://schemas.microsoft.com/office/drawing/2014/main" id="{D8A0CB73-5C75-4F65-9B16-018173C88BC0}"/>
              </a:ext>
            </a:extLst>
          </p:cNvPr>
          <p:cNvGrpSpPr/>
          <p:nvPr/>
        </p:nvGrpSpPr>
        <p:grpSpPr>
          <a:xfrm>
            <a:off x="6874791" y="4731301"/>
            <a:ext cx="1954244" cy="1571124"/>
            <a:chOff x="6636178" y="3912686"/>
            <a:chExt cx="2921433" cy="2348700"/>
          </a:xfrm>
        </p:grpSpPr>
        <p:pic>
          <p:nvPicPr>
            <p:cNvPr id="102" name="Picture 101" descr="A close up of a map&#10;&#10;Description automatically generated">
              <a:extLst>
                <a:ext uri="{FF2B5EF4-FFF2-40B4-BE49-F238E27FC236}">
                  <a16:creationId xmlns:a16="http://schemas.microsoft.com/office/drawing/2014/main" id="{1FE775A6-CA48-4BF1-872C-0F9D3AB60979}"/>
                </a:ext>
              </a:extLst>
            </p:cNvPr>
            <p:cNvPicPr>
              <a:picLocks noChangeAspect="1"/>
            </p:cNvPicPr>
            <p:nvPr/>
          </p:nvPicPr>
          <p:blipFill rotWithShape="1">
            <a:blip r:embed="rId10">
              <a:extLst>
                <a:ext uri="{28A0092B-C50C-407E-A947-70E740481C1C}">
                  <a14:useLocalDpi xmlns:a14="http://schemas.microsoft.com/office/drawing/2010/main" val="0"/>
                </a:ext>
              </a:extLst>
            </a:blip>
            <a:srcRect l="36938" t="9630" r="32509" b="8572"/>
            <a:stretch/>
          </p:blipFill>
          <p:spPr>
            <a:xfrm>
              <a:off x="7016011" y="4136827"/>
              <a:ext cx="2541600" cy="2124559"/>
            </a:xfrm>
            <a:prstGeom prst="rect">
              <a:avLst/>
            </a:prstGeom>
          </p:spPr>
        </p:pic>
        <p:pic>
          <p:nvPicPr>
            <p:cNvPr id="101" name="Picture 100" descr="A close up of a map&#10;&#10;Description automatically generated">
              <a:extLst>
                <a:ext uri="{FF2B5EF4-FFF2-40B4-BE49-F238E27FC236}">
                  <a16:creationId xmlns:a16="http://schemas.microsoft.com/office/drawing/2014/main" id="{98A9FFD2-9731-4E03-B415-95AADEA2DE63}"/>
                </a:ext>
              </a:extLst>
            </p:cNvPr>
            <p:cNvPicPr>
              <a:picLocks noChangeAspect="1"/>
            </p:cNvPicPr>
            <p:nvPr/>
          </p:nvPicPr>
          <p:blipFill rotWithShape="1">
            <a:blip r:embed="rId10">
              <a:extLst>
                <a:ext uri="{28A0092B-C50C-407E-A947-70E740481C1C}">
                  <a14:useLocalDpi xmlns:a14="http://schemas.microsoft.com/office/drawing/2010/main" val="0"/>
                </a:ext>
              </a:extLst>
            </a:blip>
            <a:srcRect l="305" t="1001" r="94925" b="8572"/>
            <a:stretch/>
          </p:blipFill>
          <p:spPr>
            <a:xfrm>
              <a:off x="6636178" y="3912686"/>
              <a:ext cx="396765" cy="2348700"/>
            </a:xfrm>
            <a:prstGeom prst="rect">
              <a:avLst/>
            </a:prstGeom>
          </p:spPr>
        </p:pic>
      </p:grpSp>
      <p:sp>
        <p:nvSpPr>
          <p:cNvPr id="5" name="TextBox 4">
            <a:extLst>
              <a:ext uri="{FF2B5EF4-FFF2-40B4-BE49-F238E27FC236}">
                <a16:creationId xmlns:a16="http://schemas.microsoft.com/office/drawing/2014/main" id="{DE62C334-944F-40E8-A6FE-79CA321F8EB7}"/>
              </a:ext>
            </a:extLst>
          </p:cNvPr>
          <p:cNvSpPr txBox="1"/>
          <p:nvPr/>
        </p:nvSpPr>
        <p:spPr>
          <a:xfrm>
            <a:off x="1268729" y="2440305"/>
            <a:ext cx="1000125" cy="161925"/>
          </a:xfrm>
          <a:prstGeom prst="rect">
            <a:avLst/>
          </a:prstGeom>
          <a:solidFill>
            <a:schemeClr val="bg1"/>
          </a:solidFill>
        </p:spPr>
        <p:txBody>
          <a:bodyPr wrap="square" rtlCol="0">
            <a:spAutoFit/>
          </a:bodyPr>
          <a:lstStyle/>
          <a:p>
            <a:endParaRPr lang="en-US" dirty="0"/>
          </a:p>
        </p:txBody>
      </p:sp>
      <p:grpSp>
        <p:nvGrpSpPr>
          <p:cNvPr id="6" name="Group 5">
            <a:extLst>
              <a:ext uri="{FF2B5EF4-FFF2-40B4-BE49-F238E27FC236}">
                <a16:creationId xmlns:a16="http://schemas.microsoft.com/office/drawing/2014/main" id="{99603D1D-DE3F-4F9C-88DF-EE917B3D730E}"/>
              </a:ext>
            </a:extLst>
          </p:cNvPr>
          <p:cNvGrpSpPr/>
          <p:nvPr/>
        </p:nvGrpSpPr>
        <p:grpSpPr>
          <a:xfrm>
            <a:off x="190674" y="2436040"/>
            <a:ext cx="2879246" cy="1496092"/>
            <a:chOff x="190674" y="2478712"/>
            <a:chExt cx="2879246" cy="1496092"/>
          </a:xfrm>
        </p:grpSpPr>
        <p:pic>
          <p:nvPicPr>
            <p:cNvPr id="109" name="Picture 108" descr="A screenshot of a cell phone&#10;&#10;Description automatically generated">
              <a:extLst>
                <a:ext uri="{FF2B5EF4-FFF2-40B4-BE49-F238E27FC236}">
                  <a16:creationId xmlns:a16="http://schemas.microsoft.com/office/drawing/2014/main" id="{3313A326-BF99-41CB-A289-462890CB7F72}"/>
                </a:ext>
              </a:extLst>
            </p:cNvPr>
            <p:cNvPicPr>
              <a:picLocks noChangeAspect="1"/>
            </p:cNvPicPr>
            <p:nvPr/>
          </p:nvPicPr>
          <p:blipFill rotWithShape="1">
            <a:blip r:embed="rId11">
              <a:extLst>
                <a:ext uri="{28A0092B-C50C-407E-A947-70E740481C1C}">
                  <a14:useLocalDpi xmlns:a14="http://schemas.microsoft.com/office/drawing/2010/main" val="0"/>
                </a:ext>
              </a:extLst>
            </a:blip>
            <a:srcRect t="5499" b="7157"/>
            <a:stretch/>
          </p:blipFill>
          <p:spPr>
            <a:xfrm>
              <a:off x="190674" y="2585995"/>
              <a:ext cx="2879246" cy="1388809"/>
            </a:xfrm>
            <a:prstGeom prst="rect">
              <a:avLst/>
            </a:prstGeom>
          </p:spPr>
        </p:pic>
        <p:sp>
          <p:nvSpPr>
            <p:cNvPr id="110" name="TextBox 109">
              <a:extLst>
                <a:ext uri="{FF2B5EF4-FFF2-40B4-BE49-F238E27FC236}">
                  <a16:creationId xmlns:a16="http://schemas.microsoft.com/office/drawing/2014/main" id="{A905FF51-2648-4929-BE3A-8A5AFA6F55E0}"/>
                </a:ext>
              </a:extLst>
            </p:cNvPr>
            <p:cNvSpPr txBox="1"/>
            <p:nvPr/>
          </p:nvSpPr>
          <p:spPr>
            <a:xfrm>
              <a:off x="1304621" y="2478712"/>
              <a:ext cx="1000125" cy="123111"/>
            </a:xfrm>
            <a:prstGeom prst="rect">
              <a:avLst/>
            </a:prstGeom>
            <a:solidFill>
              <a:schemeClr val="bg1"/>
            </a:solidFill>
          </p:spPr>
          <p:txBody>
            <a:bodyPr wrap="square" rtlCol="0">
              <a:spAutoFit/>
            </a:bodyPr>
            <a:lstStyle/>
            <a:p>
              <a:endParaRPr lang="en-US" sz="200" dirty="0"/>
            </a:p>
          </p:txBody>
        </p:sp>
      </p:grpSp>
      <p:grpSp>
        <p:nvGrpSpPr>
          <p:cNvPr id="9" name="Group 8">
            <a:extLst>
              <a:ext uri="{FF2B5EF4-FFF2-40B4-BE49-F238E27FC236}">
                <a16:creationId xmlns:a16="http://schemas.microsoft.com/office/drawing/2014/main" id="{6138E941-4CDE-4256-A6C3-C14CD0A55DF6}"/>
              </a:ext>
            </a:extLst>
          </p:cNvPr>
          <p:cNvGrpSpPr/>
          <p:nvPr/>
        </p:nvGrpSpPr>
        <p:grpSpPr>
          <a:xfrm>
            <a:off x="6874789" y="2439792"/>
            <a:ext cx="1909907" cy="1607535"/>
            <a:chOff x="6674821" y="2429778"/>
            <a:chExt cx="1705985" cy="1435897"/>
          </a:xfrm>
        </p:grpSpPr>
        <p:pic>
          <p:nvPicPr>
            <p:cNvPr id="95" name="Picture 94" descr="A close up of a map&#10;&#10;Description automatically generated">
              <a:extLst>
                <a:ext uri="{FF2B5EF4-FFF2-40B4-BE49-F238E27FC236}">
                  <a16:creationId xmlns:a16="http://schemas.microsoft.com/office/drawing/2014/main" id="{ABB1945B-D5AD-4467-A36F-68364B484DF7}"/>
                </a:ext>
              </a:extLst>
            </p:cNvPr>
            <p:cNvPicPr>
              <a:picLocks noChangeAspect="1"/>
            </p:cNvPicPr>
            <p:nvPr/>
          </p:nvPicPr>
          <p:blipFill rotWithShape="1">
            <a:blip r:embed="rId12">
              <a:extLst>
                <a:ext uri="{28A0092B-C50C-407E-A947-70E740481C1C}">
                  <a14:useLocalDpi xmlns:a14="http://schemas.microsoft.com/office/drawing/2010/main" val="0"/>
                </a:ext>
              </a:extLst>
            </a:blip>
            <a:srcRect t="8143" r="72337" b="-1"/>
            <a:stretch/>
          </p:blipFill>
          <p:spPr>
            <a:xfrm>
              <a:off x="6674821" y="2528341"/>
              <a:ext cx="1705985" cy="1337334"/>
            </a:xfrm>
            <a:prstGeom prst="rect">
              <a:avLst/>
            </a:prstGeom>
          </p:spPr>
        </p:pic>
        <p:sp>
          <p:nvSpPr>
            <p:cNvPr id="8" name="TextBox 7">
              <a:extLst>
                <a:ext uri="{FF2B5EF4-FFF2-40B4-BE49-F238E27FC236}">
                  <a16:creationId xmlns:a16="http://schemas.microsoft.com/office/drawing/2014/main" id="{7742F6FB-EE22-4D68-94A9-9549FAB0EE8F}"/>
                </a:ext>
              </a:extLst>
            </p:cNvPr>
            <p:cNvSpPr txBox="1"/>
            <p:nvPr/>
          </p:nvSpPr>
          <p:spPr>
            <a:xfrm>
              <a:off x="7159936" y="2429778"/>
              <a:ext cx="1000125" cy="123711"/>
            </a:xfrm>
            <a:prstGeom prst="rect">
              <a:avLst/>
            </a:prstGeom>
            <a:solidFill>
              <a:schemeClr val="bg1"/>
            </a:solidFill>
          </p:spPr>
          <p:txBody>
            <a:bodyPr wrap="square" rtlCol="0">
              <a:spAutoFit/>
            </a:bodyPr>
            <a:lstStyle/>
            <a:p>
              <a:endParaRPr lang="en-US" sz="300" dirty="0"/>
            </a:p>
          </p:txBody>
        </p:sp>
      </p:grpSp>
    </p:spTree>
    <p:extLst>
      <p:ext uri="{BB962C8B-B14F-4D97-AF65-F5344CB8AC3E}">
        <p14:creationId xmlns:p14="http://schemas.microsoft.com/office/powerpoint/2010/main" val="3395780446"/>
      </p:ext>
    </p:extLst>
  </p:cSld>
  <p:clrMapOvr>
    <a:masterClrMapping/>
  </p:clrMapOvr>
  <mc:AlternateContent xmlns:mc="http://schemas.openxmlformats.org/markup-compatibility/2006" xmlns:p14="http://schemas.microsoft.com/office/powerpoint/2010/main">
    <mc:Choice Requires="p14">
      <p:transition spd="slow" p14:dur="2000" advTm="58083"/>
    </mc:Choice>
    <mc:Fallback xmlns="">
      <p:transition spd="slow" advTm="58083"/>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4394041A-D495-4E20-924E-15301DFD8757}"/>
              </a:ext>
            </a:extLst>
          </p:cNvPr>
          <p:cNvSpPr>
            <a:spLocks noGrp="1"/>
          </p:cNvSpPr>
          <p:nvPr>
            <p:ph type="ftr" sz="quarter" idx="11"/>
          </p:nvPr>
        </p:nvSpPr>
        <p:spPr/>
        <p:txBody>
          <a:bodyPr/>
          <a:lstStyle/>
          <a:p>
            <a:r>
              <a:rPr lang="en-US"/>
              <a:t>Decarbonizing New York’s Power Sector</a:t>
            </a:r>
          </a:p>
        </p:txBody>
      </p:sp>
      <p:sp>
        <p:nvSpPr>
          <p:cNvPr id="4" name="Slide Number Placeholder 3">
            <a:extLst>
              <a:ext uri="{FF2B5EF4-FFF2-40B4-BE49-F238E27FC236}">
                <a16:creationId xmlns:a16="http://schemas.microsoft.com/office/drawing/2014/main" id="{6B78F90A-EFB2-4CAB-8A6D-F5E507603C77}"/>
              </a:ext>
            </a:extLst>
          </p:cNvPr>
          <p:cNvSpPr>
            <a:spLocks noGrp="1"/>
          </p:cNvSpPr>
          <p:nvPr>
            <p:ph type="sldNum" sz="quarter" idx="12"/>
          </p:nvPr>
        </p:nvSpPr>
        <p:spPr/>
        <p:txBody>
          <a:bodyPr/>
          <a:lstStyle/>
          <a:p>
            <a:fld id="{CDD4280C-217C-470D-9A0D-6495CC1C2458}" type="slidenum">
              <a:rPr lang="en-US" smtClean="0"/>
              <a:t>9</a:t>
            </a:fld>
            <a:endParaRPr lang="en-US"/>
          </a:p>
        </p:txBody>
      </p:sp>
      <p:sp>
        <p:nvSpPr>
          <p:cNvPr id="5" name="Title 1">
            <a:extLst>
              <a:ext uri="{FF2B5EF4-FFF2-40B4-BE49-F238E27FC236}">
                <a16:creationId xmlns:a16="http://schemas.microsoft.com/office/drawing/2014/main" id="{2655B846-A44F-438B-BFAF-BB36C99FA19A}"/>
              </a:ext>
            </a:extLst>
          </p:cNvPr>
          <p:cNvSpPr txBox="1">
            <a:spLocks/>
          </p:cNvSpPr>
          <p:nvPr/>
        </p:nvSpPr>
        <p:spPr>
          <a:xfrm>
            <a:off x="283308" y="169573"/>
            <a:ext cx="10515600" cy="132556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solidFill>
                  <a:schemeClr val="accent5"/>
                </a:solidFill>
                <a:latin typeface="Franklin Gothic Book" panose="020B0503020102020204" pitchFamily="34" charset="0"/>
                <a:cs typeface="Segoe UI" panose="020B0502040204020203" pitchFamily="34" charset="0"/>
              </a:rPr>
              <a:t>Decarbonization Insights</a:t>
            </a:r>
          </a:p>
        </p:txBody>
      </p:sp>
      <p:pic>
        <p:nvPicPr>
          <p:cNvPr id="6" name="Picture 5" descr="A close up of a logo&#10;&#10;Description automatically generated">
            <a:extLst>
              <a:ext uri="{FF2B5EF4-FFF2-40B4-BE49-F238E27FC236}">
                <a16:creationId xmlns:a16="http://schemas.microsoft.com/office/drawing/2014/main" id="{34A93CE8-59DA-43AC-8300-ADD9EC6AE3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51904" y="1"/>
            <a:ext cx="640080" cy="640080"/>
          </a:xfrm>
          <a:prstGeom prst="rect">
            <a:avLst/>
          </a:prstGeom>
          <a:ln>
            <a:noFill/>
          </a:ln>
          <a:effectLst>
            <a:softEdge rad="112500"/>
          </a:effectLst>
        </p:spPr>
      </p:pic>
      <p:sp>
        <p:nvSpPr>
          <p:cNvPr id="7" name="TextBox 6">
            <a:extLst>
              <a:ext uri="{FF2B5EF4-FFF2-40B4-BE49-F238E27FC236}">
                <a16:creationId xmlns:a16="http://schemas.microsoft.com/office/drawing/2014/main" id="{D0B6413D-3ACC-4386-B81F-27089ADE945D}"/>
              </a:ext>
            </a:extLst>
          </p:cNvPr>
          <p:cNvSpPr txBox="1"/>
          <p:nvPr/>
        </p:nvSpPr>
        <p:spPr>
          <a:xfrm>
            <a:off x="669292" y="731573"/>
            <a:ext cx="11522692" cy="1420902"/>
          </a:xfrm>
          <a:prstGeom prst="rect">
            <a:avLst/>
          </a:prstGeom>
          <a:noFill/>
        </p:spPr>
        <p:txBody>
          <a:bodyPr wrap="square">
            <a:spAutoFit/>
          </a:bodyPr>
          <a:lstStyle/>
          <a:p>
            <a:pPr marL="457200" indent="-457200">
              <a:lnSpc>
                <a:spcPct val="150000"/>
              </a:lnSpc>
              <a:buFont typeface="+mj-lt"/>
              <a:buAutoNum type="arabicPeriod"/>
            </a:pPr>
            <a:r>
              <a:rPr lang="en-US" sz="2000" b="1" dirty="0">
                <a:latin typeface="Franklin Gothic Book" panose="020B0503020102020204" pitchFamily="34" charset="0"/>
                <a:ea typeface="Calibri" panose="020F0502020204030204" pitchFamily="34" charset="0"/>
                <a:cs typeface="Arial" panose="020B0604020202020204" pitchFamily="34" charset="0"/>
              </a:rPr>
              <a:t>NY could evolve </a:t>
            </a:r>
            <a:r>
              <a:rPr lang="en-US" sz="2000" b="1" dirty="0">
                <a:effectLst/>
                <a:latin typeface="Franklin Gothic Book" panose="020B0503020102020204" pitchFamily="34" charset="0"/>
                <a:ea typeface="Calibri" panose="020F0502020204030204" pitchFamily="34" charset="0"/>
                <a:cs typeface="Arial" panose="020B0604020202020204" pitchFamily="34" charset="0"/>
              </a:rPr>
              <a:t>from 52% carbon-free to 77% carbon-free (91% including imports)</a:t>
            </a:r>
          </a:p>
          <a:p>
            <a:pPr marL="457200" indent="-457200">
              <a:lnSpc>
                <a:spcPct val="150000"/>
              </a:lnSpc>
              <a:buFont typeface="+mj-lt"/>
              <a:buAutoNum type="arabicPeriod"/>
            </a:pPr>
            <a:r>
              <a:rPr lang="en-US" sz="2000" b="1" dirty="0">
                <a:latin typeface="Franklin Gothic Book" panose="020B0503020102020204" pitchFamily="34" charset="0"/>
                <a:ea typeface="Calibri" panose="020F0502020204030204" pitchFamily="34" charset="0"/>
                <a:cs typeface="Arial" panose="020B0604020202020204" pitchFamily="34" charset="0"/>
              </a:rPr>
              <a:t>Decarbonization is driven by wind and solar (Renewables 23% -&gt; 62%)</a:t>
            </a:r>
          </a:p>
          <a:p>
            <a:pPr marL="457200" indent="-457200">
              <a:lnSpc>
                <a:spcPct val="150000"/>
              </a:lnSpc>
              <a:buFont typeface="+mj-lt"/>
              <a:buAutoNum type="arabicPeriod"/>
            </a:pPr>
            <a:r>
              <a:rPr lang="en-US" sz="2000" b="1" dirty="0">
                <a:latin typeface="Franklin Gothic Book" panose="020B0503020102020204" pitchFamily="34" charset="0"/>
              </a:rPr>
              <a:t>Still fall short of carbon-free CLCPA goal </a:t>
            </a:r>
          </a:p>
        </p:txBody>
      </p:sp>
      <p:grpSp>
        <p:nvGrpSpPr>
          <p:cNvPr id="19" name="Group 18">
            <a:extLst>
              <a:ext uri="{FF2B5EF4-FFF2-40B4-BE49-F238E27FC236}">
                <a16:creationId xmlns:a16="http://schemas.microsoft.com/office/drawing/2014/main" id="{E2824142-0AF5-446C-8297-6C078CD79D3E}"/>
              </a:ext>
            </a:extLst>
          </p:cNvPr>
          <p:cNvGrpSpPr/>
          <p:nvPr/>
        </p:nvGrpSpPr>
        <p:grpSpPr>
          <a:xfrm>
            <a:off x="1057557" y="2123636"/>
            <a:ext cx="10143277" cy="4163659"/>
            <a:chOff x="1998115" y="2103316"/>
            <a:chExt cx="10143277" cy="4163659"/>
          </a:xfrm>
        </p:grpSpPr>
        <p:grpSp>
          <p:nvGrpSpPr>
            <p:cNvPr id="18" name="Group 17">
              <a:extLst>
                <a:ext uri="{FF2B5EF4-FFF2-40B4-BE49-F238E27FC236}">
                  <a16:creationId xmlns:a16="http://schemas.microsoft.com/office/drawing/2014/main" id="{AC2B4FE8-5E35-4D8A-AAE2-4F8DD8A789BD}"/>
                </a:ext>
              </a:extLst>
            </p:cNvPr>
            <p:cNvGrpSpPr/>
            <p:nvPr/>
          </p:nvGrpSpPr>
          <p:grpSpPr>
            <a:xfrm>
              <a:off x="10171914" y="2509465"/>
              <a:ext cx="1969478" cy="3369989"/>
              <a:chOff x="10171914" y="2509465"/>
              <a:chExt cx="1969478" cy="3369989"/>
            </a:xfrm>
          </p:grpSpPr>
          <p:pic>
            <p:nvPicPr>
              <p:cNvPr id="9" name="Picture 8" descr="A screenshot of a cell phone&#10;&#10;Description automatically generated">
                <a:extLst>
                  <a:ext uri="{FF2B5EF4-FFF2-40B4-BE49-F238E27FC236}">
                    <a16:creationId xmlns:a16="http://schemas.microsoft.com/office/drawing/2014/main" id="{212DFFD7-4ACD-405B-AD0D-6D702B70F141}"/>
                  </a:ext>
                </a:extLst>
              </p:cNvPr>
              <p:cNvPicPr>
                <a:picLocks noChangeAspect="1"/>
              </p:cNvPicPr>
              <p:nvPr/>
            </p:nvPicPr>
            <p:blipFill rotWithShape="1">
              <a:blip r:embed="rId4">
                <a:extLst>
                  <a:ext uri="{28A0092B-C50C-407E-A947-70E740481C1C}">
                    <a14:useLocalDpi xmlns:a14="http://schemas.microsoft.com/office/drawing/2010/main" val="0"/>
                  </a:ext>
                </a:extLst>
              </a:blip>
              <a:srcRect l="10289" t="91996" r="63878" b="1227"/>
              <a:stretch/>
            </p:blipFill>
            <p:spPr>
              <a:xfrm>
                <a:off x="10171914" y="2509465"/>
                <a:ext cx="1969478" cy="285383"/>
              </a:xfrm>
              <a:prstGeom prst="rect">
                <a:avLst/>
              </a:prstGeom>
            </p:spPr>
          </p:pic>
          <p:pic>
            <p:nvPicPr>
              <p:cNvPr id="2" name="Picture 1" descr="A screenshot of a cell phone&#10;&#10;Description automatically generated">
                <a:extLst>
                  <a:ext uri="{FF2B5EF4-FFF2-40B4-BE49-F238E27FC236}">
                    <a16:creationId xmlns:a16="http://schemas.microsoft.com/office/drawing/2014/main" id="{3D459275-B5D6-44F2-9695-B9D449CE2682}"/>
                  </a:ext>
                </a:extLst>
              </p:cNvPr>
              <p:cNvPicPr>
                <a:picLocks noChangeAspect="1"/>
              </p:cNvPicPr>
              <p:nvPr/>
            </p:nvPicPr>
            <p:blipFill rotWithShape="1">
              <a:blip r:embed="rId4">
                <a:extLst>
                  <a:ext uri="{28A0092B-C50C-407E-A947-70E740481C1C}">
                    <a14:useLocalDpi xmlns:a14="http://schemas.microsoft.com/office/drawing/2010/main" val="0"/>
                  </a:ext>
                </a:extLst>
              </a:blip>
              <a:srcRect l="38275" t="92307" r="47656" b="2611"/>
              <a:stretch/>
            </p:blipFill>
            <p:spPr>
              <a:xfrm>
                <a:off x="10198965" y="5665462"/>
                <a:ext cx="1072662" cy="213992"/>
              </a:xfrm>
              <a:prstGeom prst="rect">
                <a:avLst/>
              </a:prstGeom>
            </p:spPr>
          </p:pic>
          <p:pic>
            <p:nvPicPr>
              <p:cNvPr id="8" name="Picture 7" descr="A screenshot of a cell phone&#10;&#10;Description automatically generated">
                <a:extLst>
                  <a:ext uri="{FF2B5EF4-FFF2-40B4-BE49-F238E27FC236}">
                    <a16:creationId xmlns:a16="http://schemas.microsoft.com/office/drawing/2014/main" id="{18EC6605-F108-494F-9C9D-01B55534E070}"/>
                  </a:ext>
                </a:extLst>
              </p:cNvPr>
              <p:cNvPicPr>
                <a:picLocks noChangeAspect="1"/>
              </p:cNvPicPr>
              <p:nvPr/>
            </p:nvPicPr>
            <p:blipFill rotWithShape="1">
              <a:blip r:embed="rId4">
                <a:extLst>
                  <a:ext uri="{28A0092B-C50C-407E-A947-70E740481C1C}">
                    <a14:useLocalDpi xmlns:a14="http://schemas.microsoft.com/office/drawing/2010/main" val="0"/>
                  </a:ext>
                </a:extLst>
              </a:blip>
              <a:srcRect l="55074" t="92307" r="32932" b="2413"/>
              <a:stretch/>
            </p:blipFill>
            <p:spPr>
              <a:xfrm>
                <a:off x="10216363" y="5297914"/>
                <a:ext cx="914400" cy="222308"/>
              </a:xfrm>
              <a:prstGeom prst="rect">
                <a:avLst/>
              </a:prstGeom>
            </p:spPr>
          </p:pic>
          <p:pic>
            <p:nvPicPr>
              <p:cNvPr id="13" name="Picture 12" descr="A screenshot of a cell phone&#10;&#10;Description automatically generated">
                <a:extLst>
                  <a:ext uri="{FF2B5EF4-FFF2-40B4-BE49-F238E27FC236}">
                    <a16:creationId xmlns:a16="http://schemas.microsoft.com/office/drawing/2014/main" id="{E2AF937C-393A-4CA6-B482-12884A83EDCD}"/>
                  </a:ext>
                </a:extLst>
              </p:cNvPr>
              <p:cNvPicPr>
                <a:picLocks noChangeAspect="1"/>
              </p:cNvPicPr>
              <p:nvPr/>
            </p:nvPicPr>
            <p:blipFill rotWithShape="1">
              <a:blip r:embed="rId4">
                <a:extLst>
                  <a:ext uri="{28A0092B-C50C-407E-A947-70E740481C1C}">
                    <a14:useLocalDpi xmlns:a14="http://schemas.microsoft.com/office/drawing/2010/main" val="0"/>
                  </a:ext>
                </a:extLst>
              </a:blip>
              <a:srcRect l="69567" t="92307" r="17171" b="2413"/>
              <a:stretch/>
            </p:blipFill>
            <p:spPr>
              <a:xfrm>
                <a:off x="10171914" y="5103783"/>
                <a:ext cx="1011115" cy="222308"/>
              </a:xfrm>
              <a:prstGeom prst="rect">
                <a:avLst/>
              </a:prstGeom>
            </p:spPr>
          </p:pic>
          <p:pic>
            <p:nvPicPr>
              <p:cNvPr id="17" name="Picture 16" descr="A screenshot of a cell phone&#10;&#10;Description automatically generated">
                <a:extLst>
                  <a:ext uri="{FF2B5EF4-FFF2-40B4-BE49-F238E27FC236}">
                    <a16:creationId xmlns:a16="http://schemas.microsoft.com/office/drawing/2014/main" id="{0F0BE503-5EE3-4C6A-843A-641D665A142F}"/>
                  </a:ext>
                </a:extLst>
              </p:cNvPr>
              <p:cNvPicPr>
                <a:picLocks noChangeAspect="1"/>
              </p:cNvPicPr>
              <p:nvPr/>
            </p:nvPicPr>
            <p:blipFill rotWithShape="1">
              <a:blip r:embed="rId4">
                <a:extLst>
                  <a:ext uri="{28A0092B-C50C-407E-A947-70E740481C1C}">
                    <a14:useLocalDpi xmlns:a14="http://schemas.microsoft.com/office/drawing/2010/main" val="0"/>
                  </a:ext>
                </a:extLst>
              </a:blip>
              <a:srcRect l="84345" t="92307" r="-1" b="2413"/>
              <a:stretch/>
            </p:blipFill>
            <p:spPr>
              <a:xfrm>
                <a:off x="10216363" y="3932810"/>
                <a:ext cx="1193607" cy="222308"/>
              </a:xfrm>
              <a:prstGeom prst="rect">
                <a:avLst/>
              </a:prstGeom>
            </p:spPr>
          </p:pic>
        </p:grpSp>
        <p:pic>
          <p:nvPicPr>
            <p:cNvPr id="10" name="Picture 9" descr="A screenshot of a cell phone&#10;&#10;Description automatically generated">
              <a:extLst>
                <a:ext uri="{FF2B5EF4-FFF2-40B4-BE49-F238E27FC236}">
                  <a16:creationId xmlns:a16="http://schemas.microsoft.com/office/drawing/2014/main" id="{7A0B19FD-1684-48E0-8012-281093FFEB68}"/>
                </a:ext>
              </a:extLst>
            </p:cNvPr>
            <p:cNvPicPr>
              <a:picLocks noChangeAspect="1"/>
            </p:cNvPicPr>
            <p:nvPr/>
          </p:nvPicPr>
          <p:blipFill rotWithShape="1">
            <a:blip r:embed="rId4">
              <a:extLst>
                <a:ext uri="{28A0092B-C50C-407E-A947-70E740481C1C}">
                  <a14:useLocalDpi xmlns:a14="http://schemas.microsoft.com/office/drawing/2010/main" val="0"/>
                </a:ext>
              </a:extLst>
            </a:blip>
            <a:srcRect b="8006"/>
            <a:stretch/>
          </p:blipFill>
          <p:spPr>
            <a:xfrm>
              <a:off x="1998115" y="2103316"/>
              <a:ext cx="8195771" cy="4163659"/>
            </a:xfrm>
            <a:prstGeom prst="rect">
              <a:avLst/>
            </a:prstGeom>
          </p:spPr>
        </p:pic>
      </p:grpSp>
      <p:grpSp>
        <p:nvGrpSpPr>
          <p:cNvPr id="26" name="Group 25">
            <a:extLst>
              <a:ext uri="{FF2B5EF4-FFF2-40B4-BE49-F238E27FC236}">
                <a16:creationId xmlns:a16="http://schemas.microsoft.com/office/drawing/2014/main" id="{79449B45-43F2-4F7A-B052-67BA7B67859B}"/>
              </a:ext>
            </a:extLst>
          </p:cNvPr>
          <p:cNvGrpSpPr/>
          <p:nvPr/>
        </p:nvGrpSpPr>
        <p:grpSpPr>
          <a:xfrm>
            <a:off x="960639" y="2142793"/>
            <a:ext cx="10309633" cy="4165095"/>
            <a:chOff x="254414" y="815960"/>
            <a:chExt cx="11960034" cy="4831857"/>
          </a:xfrm>
        </p:grpSpPr>
        <p:pic>
          <p:nvPicPr>
            <p:cNvPr id="27" name="Picture 26" descr="A screenshot of a cell phone&#10;&#10;Description automatically generated">
              <a:extLst>
                <a:ext uri="{FF2B5EF4-FFF2-40B4-BE49-F238E27FC236}">
                  <a16:creationId xmlns:a16="http://schemas.microsoft.com/office/drawing/2014/main" id="{BDBDBB33-4C9C-4476-BFFA-87BFBDFBA836}"/>
                </a:ext>
              </a:extLst>
            </p:cNvPr>
            <p:cNvPicPr>
              <a:picLocks noChangeAspect="1"/>
            </p:cNvPicPr>
            <p:nvPr/>
          </p:nvPicPr>
          <p:blipFill rotWithShape="1">
            <a:blip r:embed="rId5">
              <a:extLst>
                <a:ext uri="{28A0092B-C50C-407E-A947-70E740481C1C}">
                  <a14:useLocalDpi xmlns:a14="http://schemas.microsoft.com/office/drawing/2010/main" val="0"/>
                </a:ext>
              </a:extLst>
            </a:blip>
            <a:srcRect b="7543"/>
            <a:stretch/>
          </p:blipFill>
          <p:spPr>
            <a:xfrm>
              <a:off x="254414" y="815960"/>
              <a:ext cx="9582386" cy="4831857"/>
            </a:xfrm>
            <a:prstGeom prst="rect">
              <a:avLst/>
            </a:prstGeom>
          </p:spPr>
        </p:pic>
        <p:grpSp>
          <p:nvGrpSpPr>
            <p:cNvPr id="28" name="Group 27">
              <a:extLst>
                <a:ext uri="{FF2B5EF4-FFF2-40B4-BE49-F238E27FC236}">
                  <a16:creationId xmlns:a16="http://schemas.microsoft.com/office/drawing/2014/main" id="{C902A40A-CD74-4189-9245-CF63E1A30422}"/>
                </a:ext>
              </a:extLst>
            </p:cNvPr>
            <p:cNvGrpSpPr/>
            <p:nvPr/>
          </p:nvGrpSpPr>
          <p:grpSpPr>
            <a:xfrm>
              <a:off x="9775766" y="2185073"/>
              <a:ext cx="2438682" cy="2727106"/>
              <a:chOff x="9755670" y="2185073"/>
              <a:chExt cx="2438682" cy="2727106"/>
            </a:xfrm>
          </p:grpSpPr>
          <p:pic>
            <p:nvPicPr>
              <p:cNvPr id="29" name="Picture 28" descr="A screenshot of a cell phone&#10;&#10;Description automatically generated">
                <a:extLst>
                  <a:ext uri="{FF2B5EF4-FFF2-40B4-BE49-F238E27FC236}">
                    <a16:creationId xmlns:a16="http://schemas.microsoft.com/office/drawing/2014/main" id="{D176ABE9-14D3-499A-8CEF-1018D62E2BBF}"/>
                  </a:ext>
                </a:extLst>
              </p:cNvPr>
              <p:cNvPicPr>
                <a:picLocks noChangeAspect="1"/>
              </p:cNvPicPr>
              <p:nvPr/>
            </p:nvPicPr>
            <p:blipFill rotWithShape="1">
              <a:blip r:embed="rId5">
                <a:extLst>
                  <a:ext uri="{28A0092B-C50C-407E-A947-70E740481C1C}">
                    <a14:useLocalDpi xmlns:a14="http://schemas.microsoft.com/office/drawing/2010/main" val="0"/>
                  </a:ext>
                </a:extLst>
              </a:blip>
              <a:srcRect l="1300" t="92254" r="73887" b="2108"/>
              <a:stretch/>
            </p:blipFill>
            <p:spPr>
              <a:xfrm>
                <a:off x="9816703" y="2185073"/>
                <a:ext cx="2377649" cy="294626"/>
              </a:xfrm>
              <a:prstGeom prst="rect">
                <a:avLst/>
              </a:prstGeom>
            </p:spPr>
          </p:pic>
          <p:pic>
            <p:nvPicPr>
              <p:cNvPr id="30" name="Picture 29" descr="A screenshot of a cell phone&#10;&#10;Description automatically generated">
                <a:extLst>
                  <a:ext uri="{FF2B5EF4-FFF2-40B4-BE49-F238E27FC236}">
                    <a16:creationId xmlns:a16="http://schemas.microsoft.com/office/drawing/2014/main" id="{2C94916D-C945-40B0-B6D0-9245350CE452}"/>
                  </a:ext>
                </a:extLst>
              </p:cNvPr>
              <p:cNvPicPr>
                <a:picLocks noChangeAspect="1"/>
              </p:cNvPicPr>
              <p:nvPr/>
            </p:nvPicPr>
            <p:blipFill rotWithShape="1">
              <a:blip r:embed="rId5">
                <a:extLst>
                  <a:ext uri="{28A0092B-C50C-407E-A947-70E740481C1C}">
                    <a14:useLocalDpi xmlns:a14="http://schemas.microsoft.com/office/drawing/2010/main" val="0"/>
                  </a:ext>
                </a:extLst>
              </a:blip>
              <a:srcRect l="43893" t="92671" r="41751" b="2360"/>
              <a:stretch/>
            </p:blipFill>
            <p:spPr>
              <a:xfrm>
                <a:off x="9755670" y="3500205"/>
                <a:ext cx="1375683" cy="259678"/>
              </a:xfrm>
              <a:prstGeom prst="rect">
                <a:avLst/>
              </a:prstGeom>
            </p:spPr>
          </p:pic>
          <p:pic>
            <p:nvPicPr>
              <p:cNvPr id="31" name="Picture 30" descr="A screenshot of a cell phone&#10;&#10;Description automatically generated">
                <a:extLst>
                  <a:ext uri="{FF2B5EF4-FFF2-40B4-BE49-F238E27FC236}">
                    <a16:creationId xmlns:a16="http://schemas.microsoft.com/office/drawing/2014/main" id="{E429FD2F-F8EC-4512-80A7-859C759AE8DC}"/>
                  </a:ext>
                </a:extLst>
              </p:cNvPr>
              <p:cNvPicPr>
                <a:picLocks noChangeAspect="1"/>
              </p:cNvPicPr>
              <p:nvPr/>
            </p:nvPicPr>
            <p:blipFill rotWithShape="1">
              <a:blip r:embed="rId5">
                <a:extLst>
                  <a:ext uri="{28A0092B-C50C-407E-A947-70E740481C1C}">
                    <a14:useLocalDpi xmlns:a14="http://schemas.microsoft.com/office/drawing/2010/main" val="0"/>
                  </a:ext>
                </a:extLst>
              </a:blip>
              <a:srcRect l="28109" t="92222" r="57535" b="1882"/>
              <a:stretch/>
            </p:blipFill>
            <p:spPr>
              <a:xfrm>
                <a:off x="9842605" y="4604038"/>
                <a:ext cx="1375683" cy="308141"/>
              </a:xfrm>
              <a:prstGeom prst="rect">
                <a:avLst/>
              </a:prstGeom>
            </p:spPr>
          </p:pic>
          <p:pic>
            <p:nvPicPr>
              <p:cNvPr id="32" name="Picture 31" descr="A screenshot of a cell phone&#10;&#10;Description automatically generated">
                <a:extLst>
                  <a:ext uri="{FF2B5EF4-FFF2-40B4-BE49-F238E27FC236}">
                    <a16:creationId xmlns:a16="http://schemas.microsoft.com/office/drawing/2014/main" id="{4666336E-FE6A-40DE-B79C-7D7CCB67A50E}"/>
                  </a:ext>
                </a:extLst>
              </p:cNvPr>
              <p:cNvPicPr>
                <a:picLocks noChangeAspect="1"/>
              </p:cNvPicPr>
              <p:nvPr/>
            </p:nvPicPr>
            <p:blipFill rotWithShape="1">
              <a:blip r:embed="rId5">
                <a:extLst>
                  <a:ext uri="{28A0092B-C50C-407E-A947-70E740481C1C}">
                    <a14:useLocalDpi xmlns:a14="http://schemas.microsoft.com/office/drawing/2010/main" val="0"/>
                  </a:ext>
                </a:extLst>
              </a:blip>
              <a:srcRect l="59197" t="92145" r="16567" b="2886"/>
              <a:stretch/>
            </p:blipFill>
            <p:spPr>
              <a:xfrm>
                <a:off x="9782211" y="3052762"/>
                <a:ext cx="2322449" cy="259678"/>
              </a:xfrm>
              <a:prstGeom prst="rect">
                <a:avLst/>
              </a:prstGeom>
            </p:spPr>
          </p:pic>
          <p:pic>
            <p:nvPicPr>
              <p:cNvPr id="33" name="Picture 32" descr="A screenshot of a cell phone&#10;&#10;Description automatically generated">
                <a:extLst>
                  <a:ext uri="{FF2B5EF4-FFF2-40B4-BE49-F238E27FC236}">
                    <a16:creationId xmlns:a16="http://schemas.microsoft.com/office/drawing/2014/main" id="{AF9FAC42-AE25-444D-BCD4-180FA6134E3F}"/>
                  </a:ext>
                </a:extLst>
              </p:cNvPr>
              <p:cNvPicPr>
                <a:picLocks noChangeAspect="1"/>
              </p:cNvPicPr>
              <p:nvPr/>
            </p:nvPicPr>
            <p:blipFill rotWithShape="1">
              <a:blip r:embed="rId5">
                <a:extLst>
                  <a:ext uri="{28A0092B-C50C-407E-A947-70E740481C1C}">
                    <a14:useLocalDpi xmlns:a14="http://schemas.microsoft.com/office/drawing/2010/main" val="0"/>
                  </a:ext>
                </a:extLst>
              </a:blip>
              <a:srcRect l="85718" t="92499" r="2448" b="2852"/>
              <a:stretch/>
            </p:blipFill>
            <p:spPr>
              <a:xfrm>
                <a:off x="9819515" y="2850988"/>
                <a:ext cx="1133968" cy="242941"/>
              </a:xfrm>
              <a:prstGeom prst="rect">
                <a:avLst/>
              </a:prstGeom>
            </p:spPr>
          </p:pic>
        </p:grpSp>
      </p:grpSp>
    </p:spTree>
    <p:extLst>
      <p:ext uri="{BB962C8B-B14F-4D97-AF65-F5344CB8AC3E}">
        <p14:creationId xmlns:p14="http://schemas.microsoft.com/office/powerpoint/2010/main" val="2714503401"/>
      </p:ext>
    </p:extLst>
  </p:cSld>
  <p:clrMapOvr>
    <a:masterClrMapping/>
  </p:clrMapOvr>
  <mc:AlternateContent xmlns:mc="http://schemas.openxmlformats.org/markup-compatibility/2006" xmlns:p14="http://schemas.microsoft.com/office/powerpoint/2010/main">
    <mc:Choice Requires="p14">
      <p:transition spd="slow" p14:dur="2000" advTm="173323"/>
    </mc:Choice>
    <mc:Fallback xmlns="">
      <p:transition spd="slow" advTm="173323"/>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9"/>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52.5"/>
</p:tagLst>
</file>

<file path=ppt/tags/tag2.xml><?xml version="1.0" encoding="utf-8"?>
<p:tagLst xmlns:a="http://schemas.openxmlformats.org/drawingml/2006/main" xmlns:r="http://schemas.openxmlformats.org/officeDocument/2006/relationships" xmlns:p="http://schemas.openxmlformats.org/presentationml/2006/main">
  <p:tag name="TIMING" val="|111.6"/>
</p:tagLst>
</file>

<file path=ppt/tags/tag3.xml><?xml version="1.0" encoding="utf-8"?>
<p:tagLst xmlns:a="http://schemas.openxmlformats.org/drawingml/2006/main" xmlns:r="http://schemas.openxmlformats.org/officeDocument/2006/relationships" xmlns:p="http://schemas.openxmlformats.org/presentationml/2006/main">
  <p:tag name="TIMING" val="|0|0|0|0|0|0"/>
</p:tagLst>
</file>

<file path=ppt/tags/tag4.xml><?xml version="1.0" encoding="utf-8"?>
<p:tagLst xmlns:a="http://schemas.openxmlformats.org/drawingml/2006/main" xmlns:r="http://schemas.openxmlformats.org/officeDocument/2006/relationships" xmlns:p="http://schemas.openxmlformats.org/presentationml/2006/main">
  <p:tag name="TIMING" val="|62"/>
</p:tagLst>
</file>

<file path=ppt/theme/theme1.xml><?xml version="1.0" encoding="utf-8"?>
<a:theme xmlns:a="http://schemas.openxmlformats.org/drawingml/2006/main" name="Retrospect">
  <a:themeElements>
    <a:clrScheme name="Retrospect">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9CC26709-368C-4D72-9060-94E5B3FF3CD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8ED87CE9FD9DBC4180CBBFAE4ECA91E3" ma:contentTypeVersion="13" ma:contentTypeDescription="Create a new document." ma:contentTypeScope="" ma:versionID="0fe5cb423e4335c610de14cbb6d1de31">
  <xsd:schema xmlns:xsd="http://www.w3.org/2001/XMLSchema" xmlns:xs="http://www.w3.org/2001/XMLSchema" xmlns:p="http://schemas.microsoft.com/office/2006/metadata/properties" xmlns:ns3="f9c5ce50-44ec-44e4-87b4-f1509c90be14" xmlns:ns4="77295878-84d2-4158-9ff3-1c73d1ed74ff" targetNamespace="http://schemas.microsoft.com/office/2006/metadata/properties" ma:root="true" ma:fieldsID="4af00d83d24c5397eef293a0587b4788" ns3:_="" ns4:_="">
    <xsd:import namespace="f9c5ce50-44ec-44e4-87b4-f1509c90be14"/>
    <xsd:import namespace="77295878-84d2-4158-9ff3-1c73d1ed74ff"/>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Tags" minOccurs="0"/>
                <xsd:element ref="ns4:MediaServiceOCR" minOccurs="0"/>
                <xsd:element ref="ns4:MediaServiceGenerationTime" minOccurs="0"/>
                <xsd:element ref="ns4:MediaServiceEventHashCode" minOccurs="0"/>
                <xsd:element ref="ns4:MediaServiceAutoKeyPoints" minOccurs="0"/>
                <xsd:element ref="ns4:MediaServiceKeyPoints" minOccurs="0"/>
                <xsd:element ref="ns4:MediaServiceDateTaken" minOccurs="0"/>
                <xsd:element ref="ns4: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9c5ce50-44ec-44e4-87b4-f1509c90be14"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7295878-84d2-4158-9ff3-1c73d1ed74ff"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MediaServiceDateTaken" ma:index="19" nillable="true" ma:displayName="MediaServiceDateTaken" ma:hidden="true" ma:internalName="MediaServiceDateTaken" ma:readOnly="true">
      <xsd:simpleType>
        <xsd:restriction base="dms:Text"/>
      </xsd:simpleType>
    </xsd:element>
    <xsd:element name="MediaServiceLocation" ma:index="20" nillable="true" ma:displayName="Location"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2E79D82-90E7-4FE9-813A-E9C5A5483FA4}">
  <ds:schemaRefs>
    <ds:schemaRef ds:uri="http://schemas.microsoft.com/sharepoint/v3/contenttype/forms"/>
  </ds:schemaRefs>
</ds:datastoreItem>
</file>

<file path=customXml/itemProps2.xml><?xml version="1.0" encoding="utf-8"?>
<ds:datastoreItem xmlns:ds="http://schemas.openxmlformats.org/officeDocument/2006/customXml" ds:itemID="{A1D2721A-1E9D-4D52-9D73-6C07562016A7}">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D2692419-B000-4E9F-8C10-A25FF753869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f9c5ce50-44ec-44e4-87b4-f1509c90be14"/>
    <ds:schemaRef ds:uri="77295878-84d2-4158-9ff3-1c73d1ed74f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22053</TotalTime>
  <Words>5434</Words>
  <Application>Microsoft Office PowerPoint</Application>
  <PresentationFormat>Widescreen</PresentationFormat>
  <Paragraphs>917</Paragraphs>
  <Slides>48</Slides>
  <Notes>33</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48</vt:i4>
      </vt:variant>
    </vt:vector>
  </HeadingPairs>
  <TitlesOfParts>
    <vt:vector size="57" baseType="lpstr">
      <vt:lpstr>Arial</vt:lpstr>
      <vt:lpstr>Calibri</vt:lpstr>
      <vt:lpstr>Calibri bold</vt:lpstr>
      <vt:lpstr>Calibri Light</vt:lpstr>
      <vt:lpstr>Cambria Math</vt:lpstr>
      <vt:lpstr>Franklin Gothic Book</vt:lpstr>
      <vt:lpstr>Times New Roman</vt:lpstr>
      <vt:lpstr>Retrospect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Decarbonizing New York’s Power Sector</dc:title>
  <dc:creator>Zachary Tzavelis</dc:creator>
  <cp:lastModifiedBy>Zachary Tzavelis</cp:lastModifiedBy>
  <cp:revision>2</cp:revision>
  <dcterms:created xsi:type="dcterms:W3CDTF">2020-08-03T08:46:53Z</dcterms:created>
  <dcterms:modified xsi:type="dcterms:W3CDTF">2020-09-28T14:58:25Z</dcterms:modified>
</cp:coreProperties>
</file>